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5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4" d="100"/>
          <a:sy n="44" d="100"/>
        </p:scale>
        <p:origin x="12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2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4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56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2663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4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3733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278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396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8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16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7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89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6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8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59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86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0D62E-B602-4756-A875-4592D94C2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533401"/>
            <a:ext cx="7285139" cy="2012659"/>
          </a:xfrm>
        </p:spPr>
        <p:txBody>
          <a:bodyPr>
            <a:normAutofit/>
          </a:bodyPr>
          <a:lstStyle/>
          <a:p>
            <a:r>
              <a:rPr lang="nl-NL" sz="6600" cap="none" dirty="0">
                <a:latin typeface="+mn-lt"/>
              </a:rPr>
              <a:t>Vrede van God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E0E15E-0F37-4668-9F6F-8FEE375ED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311940"/>
            <a:ext cx="4954250" cy="1445393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chemeClr val="tx1"/>
                </a:solidFill>
              </a:rPr>
              <a:t>Romeinen 5:1-2</a:t>
            </a:r>
          </a:p>
        </p:txBody>
      </p:sp>
    </p:spTree>
    <p:extLst>
      <p:ext uri="{BB962C8B-B14F-4D97-AF65-F5344CB8AC3E}">
        <p14:creationId xmlns:p14="http://schemas.microsoft.com/office/powerpoint/2010/main" val="982402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0BBA0AC-136E-4D5C-ACAE-94B76E41A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80" y="0"/>
            <a:ext cx="10295702" cy="768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22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0D62E-B602-4756-A875-4592D94C2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533401"/>
            <a:ext cx="7285139" cy="2012659"/>
          </a:xfrm>
        </p:spPr>
        <p:txBody>
          <a:bodyPr>
            <a:normAutofit/>
          </a:bodyPr>
          <a:lstStyle/>
          <a:p>
            <a:r>
              <a:rPr lang="nl-NL" sz="6600" cap="none" dirty="0">
                <a:latin typeface="+mn-lt"/>
              </a:rPr>
              <a:t>Vrede van God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E0E15E-0F37-4668-9F6F-8FEE375ED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540154"/>
            <a:ext cx="4954250" cy="2217179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chemeClr val="tx1"/>
                </a:solidFill>
              </a:rPr>
              <a:t>1. Het kwaad is onder ons</a:t>
            </a:r>
          </a:p>
        </p:txBody>
      </p:sp>
    </p:spTree>
    <p:extLst>
      <p:ext uri="{BB962C8B-B14F-4D97-AF65-F5344CB8AC3E}">
        <p14:creationId xmlns:p14="http://schemas.microsoft.com/office/powerpoint/2010/main" val="1776801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93F8528-C8A7-44C6-AEFB-972DB74A9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3997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11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0D62E-B602-4756-A875-4592D94C2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533401"/>
            <a:ext cx="7285139" cy="2012659"/>
          </a:xfrm>
        </p:spPr>
        <p:txBody>
          <a:bodyPr>
            <a:normAutofit/>
          </a:bodyPr>
          <a:lstStyle/>
          <a:p>
            <a:r>
              <a:rPr lang="nl-NL" sz="6600" cap="none" dirty="0">
                <a:latin typeface="+mn-lt"/>
              </a:rPr>
              <a:t>Vrede van God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E0E15E-0F37-4668-9F6F-8FEE375ED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540154"/>
            <a:ext cx="4954250" cy="2217179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chemeClr val="tx1"/>
                </a:solidFill>
              </a:rPr>
              <a:t>2. Het kwaad is </a:t>
            </a:r>
          </a:p>
          <a:p>
            <a:r>
              <a:rPr lang="nl-NL" sz="4000" dirty="0">
                <a:solidFill>
                  <a:schemeClr val="tx1"/>
                </a:solidFill>
              </a:rPr>
              <a:t>in ons</a:t>
            </a:r>
          </a:p>
        </p:txBody>
      </p:sp>
    </p:spTree>
    <p:extLst>
      <p:ext uri="{BB962C8B-B14F-4D97-AF65-F5344CB8AC3E}">
        <p14:creationId xmlns:p14="http://schemas.microsoft.com/office/powerpoint/2010/main" val="684764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0D62E-B602-4756-A875-4592D94C2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533401"/>
            <a:ext cx="7285139" cy="2012659"/>
          </a:xfrm>
        </p:spPr>
        <p:txBody>
          <a:bodyPr>
            <a:normAutofit/>
          </a:bodyPr>
          <a:lstStyle/>
          <a:p>
            <a:r>
              <a:rPr lang="nl-NL" sz="6600" cap="none" dirty="0">
                <a:latin typeface="+mn-lt"/>
              </a:rPr>
              <a:t>Vrede van God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E0E15E-0F37-4668-9F6F-8FEE375ED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540154"/>
            <a:ext cx="4954250" cy="2217179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chemeClr val="tx1"/>
                </a:solidFill>
              </a:rPr>
              <a:t>3. Vrede is vrucht van de Geest</a:t>
            </a:r>
          </a:p>
        </p:txBody>
      </p:sp>
    </p:spTree>
    <p:extLst>
      <p:ext uri="{BB962C8B-B14F-4D97-AF65-F5344CB8AC3E}">
        <p14:creationId xmlns:p14="http://schemas.microsoft.com/office/powerpoint/2010/main" val="3385510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F5AB07F-4654-473E-B246-2F2ABE195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" y="369117"/>
            <a:ext cx="9171235" cy="614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4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2F8CCAB-65C5-4CC5-A1A1-02347974F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350" y="-222310"/>
            <a:ext cx="6539903" cy="730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00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C66C739-9E24-4478-B9FB-C7381995E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160" y="0"/>
            <a:ext cx="9354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60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19B0E38-A9B1-4205-99A1-2F69C83CB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" y="0"/>
            <a:ext cx="9134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17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EBA790D-3E8F-471E-8B18-D6556C057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793" y="1329810"/>
            <a:ext cx="5670957" cy="273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4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0D474-BA14-446B-9FFA-B64C09B90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cap="none" dirty="0"/>
              <a:t>Jesaja 8 en 9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DA7E15B-E815-485C-8FF7-0BE90961A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565649"/>
            <a:ext cx="6554788" cy="3702639"/>
          </a:xfrm>
        </p:spPr>
      </p:pic>
    </p:spTree>
    <p:extLst>
      <p:ext uri="{BB962C8B-B14F-4D97-AF65-F5344CB8AC3E}">
        <p14:creationId xmlns:p14="http://schemas.microsoft.com/office/powerpoint/2010/main" val="118410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0D474-BA14-446B-9FFA-B64C09B90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cap="none" dirty="0"/>
              <a:t>Jesaja 8 en 9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7B57221-6415-4548-8CA4-CFA291D93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819" y="533400"/>
            <a:ext cx="6195950" cy="3767138"/>
          </a:xfrm>
        </p:spPr>
      </p:pic>
    </p:spTree>
    <p:extLst>
      <p:ext uri="{BB962C8B-B14F-4D97-AF65-F5344CB8AC3E}">
        <p14:creationId xmlns:p14="http://schemas.microsoft.com/office/powerpoint/2010/main" val="1292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0D474-BA14-446B-9FFA-B64C09B90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cap="none" dirty="0"/>
              <a:t>Jesaja 11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D9CE8E8F-C024-48FC-8D18-1F8FCF41B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678" y="439164"/>
            <a:ext cx="5469621" cy="4056636"/>
          </a:xfrm>
        </p:spPr>
      </p:pic>
    </p:spTree>
    <p:extLst>
      <p:ext uri="{BB962C8B-B14F-4D97-AF65-F5344CB8AC3E}">
        <p14:creationId xmlns:p14="http://schemas.microsoft.com/office/powerpoint/2010/main" val="260572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0D474-BA14-446B-9FFA-B64C09B90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cap="none" dirty="0"/>
              <a:t>Jesaja 11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38FC2515-D538-42F8-893F-F094446EB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067" y="520141"/>
            <a:ext cx="5446110" cy="3975660"/>
          </a:xfrm>
        </p:spPr>
      </p:pic>
    </p:spTree>
    <p:extLst>
      <p:ext uri="{BB962C8B-B14F-4D97-AF65-F5344CB8AC3E}">
        <p14:creationId xmlns:p14="http://schemas.microsoft.com/office/powerpoint/2010/main" val="2946590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0D62E-B602-4756-A875-4592D94C2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533401"/>
            <a:ext cx="7922703" cy="2012659"/>
          </a:xfrm>
        </p:spPr>
        <p:txBody>
          <a:bodyPr>
            <a:normAutofit fontScale="90000"/>
          </a:bodyPr>
          <a:lstStyle/>
          <a:p>
            <a:r>
              <a:rPr lang="nl-NL" sz="6600" cap="none" dirty="0">
                <a:latin typeface="+mn-lt"/>
              </a:rPr>
              <a:t>Wij </a:t>
            </a:r>
            <a:r>
              <a:rPr lang="nl-NL" sz="6700" cap="none" dirty="0">
                <a:latin typeface="+mn-lt"/>
              </a:rPr>
              <a:t>leven</a:t>
            </a:r>
            <a:r>
              <a:rPr lang="nl-NL" sz="6600" cap="none" dirty="0">
                <a:latin typeface="+mn-lt"/>
              </a:rPr>
              <a:t> met God</a:t>
            </a:r>
            <a:br>
              <a:rPr lang="nl-NL" sz="6600" cap="none" dirty="0">
                <a:latin typeface="+mn-lt"/>
              </a:rPr>
            </a:br>
            <a:r>
              <a:rPr lang="nl-NL" sz="6600" cap="none" dirty="0">
                <a:latin typeface="+mn-lt"/>
              </a:rPr>
              <a:t>in vrede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E0E15E-0F37-4668-9F6F-8FEE375ED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311940"/>
            <a:ext cx="4954250" cy="1445393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chemeClr val="tx1"/>
                </a:solidFill>
              </a:rPr>
              <a:t>Romeinen 5:1-2</a:t>
            </a:r>
          </a:p>
        </p:txBody>
      </p:sp>
    </p:spTree>
    <p:extLst>
      <p:ext uri="{BB962C8B-B14F-4D97-AF65-F5344CB8AC3E}">
        <p14:creationId xmlns:p14="http://schemas.microsoft.com/office/powerpoint/2010/main" val="3405176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0D62E-B602-4756-A875-4592D94C2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006" y="184558"/>
            <a:ext cx="8003097" cy="4714613"/>
          </a:xfrm>
        </p:spPr>
        <p:txBody>
          <a:bodyPr>
            <a:normAutofit fontScale="90000"/>
          </a:bodyPr>
          <a:lstStyle/>
          <a:p>
            <a:r>
              <a:rPr lang="nl-NL" sz="5300" cap="none" dirty="0">
                <a:latin typeface="+mn-lt"/>
              </a:rPr>
              <a:t>Hij heeft ons gered uit de macht van de duisternis </a:t>
            </a:r>
            <a:br>
              <a:rPr lang="nl-NL" sz="5300" cap="none" dirty="0">
                <a:latin typeface="+mn-lt"/>
              </a:rPr>
            </a:br>
            <a:r>
              <a:rPr lang="nl-NL" sz="5300" cap="none" dirty="0">
                <a:latin typeface="+mn-lt"/>
              </a:rPr>
              <a:t>en ons overgebracht </a:t>
            </a:r>
            <a:br>
              <a:rPr lang="nl-NL" sz="5300" cap="none" dirty="0">
                <a:latin typeface="+mn-lt"/>
              </a:rPr>
            </a:br>
            <a:r>
              <a:rPr lang="nl-NL" sz="5300" cap="none" dirty="0">
                <a:latin typeface="+mn-lt"/>
              </a:rPr>
              <a:t>naar het rijk van </a:t>
            </a:r>
            <a:br>
              <a:rPr lang="nl-NL" sz="5300" cap="none" dirty="0">
                <a:latin typeface="+mn-lt"/>
              </a:rPr>
            </a:br>
            <a:r>
              <a:rPr lang="nl-NL" sz="5300" cap="none" dirty="0">
                <a:latin typeface="+mn-lt"/>
              </a:rPr>
              <a:t>zijn Zoon</a:t>
            </a:r>
            <a:br>
              <a:rPr lang="nl-NL" sz="4800" cap="none" dirty="0">
                <a:latin typeface="+mn-lt"/>
              </a:rPr>
            </a:br>
            <a:endParaRPr lang="nl-NL" sz="4800" cap="none" dirty="0">
              <a:latin typeface="+mn-l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E0E15E-0F37-4668-9F6F-8FEE375ED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983060"/>
            <a:ext cx="4954250" cy="1400961"/>
          </a:xfrm>
        </p:spPr>
        <p:txBody>
          <a:bodyPr>
            <a:normAutofit/>
          </a:bodyPr>
          <a:lstStyle/>
          <a:p>
            <a:endParaRPr lang="nl-NL" sz="3200" dirty="0">
              <a:solidFill>
                <a:schemeClr val="tx1"/>
              </a:solidFill>
            </a:endParaRPr>
          </a:p>
          <a:p>
            <a:r>
              <a:rPr lang="nl-NL" sz="3200" dirty="0">
                <a:solidFill>
                  <a:schemeClr val="tx1"/>
                </a:solidFill>
              </a:rPr>
              <a:t>Kolossenzen 1:13</a:t>
            </a:r>
          </a:p>
        </p:txBody>
      </p:sp>
    </p:spTree>
    <p:extLst>
      <p:ext uri="{BB962C8B-B14F-4D97-AF65-F5344CB8AC3E}">
        <p14:creationId xmlns:p14="http://schemas.microsoft.com/office/powerpoint/2010/main" val="2572107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A912D1D-3691-4CC3-A4C0-61288843A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2358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194</TotalTime>
  <Words>66</Words>
  <Application>Microsoft Office PowerPoint</Application>
  <PresentationFormat>On-screen Show (4:3)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Century Gothic</vt:lpstr>
      <vt:lpstr>Wingdings 3</vt:lpstr>
      <vt:lpstr>Segment</vt:lpstr>
      <vt:lpstr>Vrede van God</vt:lpstr>
      <vt:lpstr>PowerPoint Presentation</vt:lpstr>
      <vt:lpstr>Jesaja 8 en 9 </vt:lpstr>
      <vt:lpstr>Jesaja 8 en 9 </vt:lpstr>
      <vt:lpstr>Jesaja 11</vt:lpstr>
      <vt:lpstr>Jesaja 11</vt:lpstr>
      <vt:lpstr>Wij leven met God in vrede</vt:lpstr>
      <vt:lpstr>Hij heeft ons gered uit de macht van de duisternis  en ons overgebracht  naar het rijk van  zijn Zoon </vt:lpstr>
      <vt:lpstr>PowerPoint Presentation</vt:lpstr>
      <vt:lpstr>PowerPoint Presentation</vt:lpstr>
      <vt:lpstr>Vrede van God</vt:lpstr>
      <vt:lpstr>PowerPoint Presentation</vt:lpstr>
      <vt:lpstr>Vrede van God</vt:lpstr>
      <vt:lpstr>Vrede van God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Bas Luiten</dc:creator>
  <cp:lastModifiedBy>Rien Timmer</cp:lastModifiedBy>
  <cp:revision>14</cp:revision>
  <dcterms:created xsi:type="dcterms:W3CDTF">2019-08-03T14:35:33Z</dcterms:created>
  <dcterms:modified xsi:type="dcterms:W3CDTF">2019-08-10T21:10:57Z</dcterms:modified>
</cp:coreProperties>
</file>