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79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56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04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85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49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95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9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61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72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34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7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6CDA-7513-477D-B1EF-E04A0133A299}" type="datetimeFigureOut">
              <a:rPr lang="nl-NL" smtClean="0"/>
              <a:t>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985A-9660-493F-96E7-1F879EE26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94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Gods kunstwerk ben je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1.	Uit genade</a:t>
            </a:r>
          </a:p>
          <a:p>
            <a:pPr marL="0" indent="0">
              <a:buNone/>
            </a:pPr>
            <a:r>
              <a:rPr lang="nl-NL" dirty="0" smtClean="0"/>
              <a:t>2.	Door het geloof</a:t>
            </a:r>
          </a:p>
          <a:p>
            <a:pPr marL="0" indent="0">
              <a:buNone/>
            </a:pPr>
            <a:r>
              <a:rPr lang="nl-NL" dirty="0" smtClean="0"/>
              <a:t>3.	In zijn stijl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9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83239" cy="382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7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Door zijn genade ben je immers gered: Gered !!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66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Maar omdat God zo barmhartig is , omdat de liefde die Hij voor ons heeft opgevat zo groot is, heeft Hij ons , die dood waren door onze zonden, samen met Christus levend gemaakt . Ook u bent nu door zijn genade </a:t>
            </a:r>
            <a:r>
              <a:rPr lang="nl-NL" u="sng" dirty="0" smtClean="0"/>
              <a:t>gered! 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14732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Gods kunstwerk ben je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1.	Uit genade</a:t>
            </a:r>
          </a:p>
          <a:p>
            <a:pPr marL="0" indent="0">
              <a:buNone/>
            </a:pPr>
            <a:r>
              <a:rPr lang="nl-NL" dirty="0" smtClean="0"/>
              <a:t>2.	Door het geloof</a:t>
            </a:r>
          </a:p>
          <a:p>
            <a:pPr marL="0" indent="0">
              <a:buNone/>
            </a:pPr>
            <a:r>
              <a:rPr lang="nl-NL" dirty="0" smtClean="0"/>
              <a:t>3.	In zijn stijl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1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Want wij zijn </a:t>
            </a:r>
            <a:r>
              <a:rPr lang="nl-NL" dirty="0" err="1" smtClean="0"/>
              <a:t>Zijn</a:t>
            </a:r>
            <a:r>
              <a:rPr lang="nl-NL" dirty="0" smtClean="0"/>
              <a:t> maaksel ,  geschapen in Christus Jezus om goede werken te doen, die God van te voren bereid heeft, opdat wij daarin zouden wandelen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86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01647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89</Words>
  <Application>Microsoft Office PowerPoint</Application>
  <PresentationFormat>Diavoorstelling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 Gods kunstwerk ben je </vt:lpstr>
      <vt:lpstr>PowerPoint-presentatie</vt:lpstr>
      <vt:lpstr>PowerPoint-presentatie</vt:lpstr>
      <vt:lpstr>PowerPoint-presentatie</vt:lpstr>
      <vt:lpstr> Gods kunstwerk ben je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 kunstwerk ben je</dc:title>
  <dc:creator>j. Holtland</dc:creator>
  <cp:lastModifiedBy>j. Holtland</cp:lastModifiedBy>
  <cp:revision>5</cp:revision>
  <dcterms:created xsi:type="dcterms:W3CDTF">2019-09-06T08:54:13Z</dcterms:created>
  <dcterms:modified xsi:type="dcterms:W3CDTF">2019-09-06T10:48:55Z</dcterms:modified>
</cp:coreProperties>
</file>