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AF17-0C11-4190-BC48-885D725D565D}" type="datetimeFigureOut">
              <a:rPr lang="nl-NL" smtClean="0"/>
              <a:t>5-10-2019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10D-2CC1-479E-8994-1639E415C5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91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AF17-0C11-4190-BC48-885D725D565D}" type="datetimeFigureOut">
              <a:rPr lang="nl-NL" smtClean="0"/>
              <a:t>5-10-2019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10D-2CC1-479E-8994-1639E415C5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42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AF17-0C11-4190-BC48-885D725D565D}" type="datetimeFigureOut">
              <a:rPr lang="nl-NL" smtClean="0"/>
              <a:t>5-10-2019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10D-2CC1-479E-8994-1639E415C5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599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AF17-0C11-4190-BC48-885D725D565D}" type="datetimeFigureOut">
              <a:rPr lang="nl-NL" smtClean="0"/>
              <a:t>5-10-2019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10D-2CC1-479E-8994-1639E415C5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06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AF17-0C11-4190-BC48-885D725D565D}" type="datetimeFigureOut">
              <a:rPr lang="nl-NL" smtClean="0"/>
              <a:t>5-10-2019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10D-2CC1-479E-8994-1639E415C5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28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AF17-0C11-4190-BC48-885D725D565D}" type="datetimeFigureOut">
              <a:rPr lang="nl-NL" smtClean="0"/>
              <a:t>5-10-2019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10D-2CC1-479E-8994-1639E415C5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41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AF17-0C11-4190-BC48-885D725D565D}" type="datetimeFigureOut">
              <a:rPr lang="nl-NL" smtClean="0"/>
              <a:t>5-10-2019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10D-2CC1-479E-8994-1639E415C5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62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AF17-0C11-4190-BC48-885D725D565D}" type="datetimeFigureOut">
              <a:rPr lang="nl-NL" smtClean="0"/>
              <a:t>5-10-2019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10D-2CC1-479E-8994-1639E415C5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78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AF17-0C11-4190-BC48-885D725D565D}" type="datetimeFigureOut">
              <a:rPr lang="nl-NL" smtClean="0"/>
              <a:t>5-10-2019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10D-2CC1-479E-8994-1639E415C5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703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AF17-0C11-4190-BC48-885D725D565D}" type="datetimeFigureOut">
              <a:rPr lang="nl-NL" smtClean="0"/>
              <a:t>5-10-2019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10D-2CC1-479E-8994-1639E415C5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75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CAF17-0C11-4190-BC48-885D725D565D}" type="datetimeFigureOut">
              <a:rPr lang="nl-NL" smtClean="0"/>
              <a:t>5-10-2019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A310D-2CC1-479E-8994-1639E415C5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68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CAF17-0C11-4190-BC48-885D725D565D}" type="datetimeFigureOut">
              <a:rPr lang="nl-NL" smtClean="0"/>
              <a:t>5-10-2019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A310D-2CC1-479E-8994-1639E415C5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478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21064" cy="606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98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4800" i="1" dirty="0" err="1" smtClean="0"/>
              <a:t>Woke</a:t>
            </a:r>
            <a:r>
              <a:rPr lang="nl-NL" sz="4800" dirty="0" smtClean="0"/>
              <a:t> in de woestijn </a:t>
            </a:r>
            <a:endParaRPr lang="nl-NL" sz="4800" dirty="0"/>
          </a:p>
        </p:txBody>
      </p:sp>
    </p:spTree>
    <p:extLst>
      <p:ext uri="{BB962C8B-B14F-4D97-AF65-F5344CB8AC3E}">
        <p14:creationId xmlns:p14="http://schemas.microsoft.com/office/powerpoint/2010/main" val="145886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1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Wees </a:t>
            </a:r>
            <a:r>
              <a:rPr lang="nl-NL" dirty="0"/>
              <a:t>waakzaam, wees op uw hoede,  want uw vijand de duivel , zwerft rond als een brullende leeuw  op zoek naar een </a:t>
            </a:r>
            <a:r>
              <a:rPr lang="nl-NL" dirty="0" smtClean="0"/>
              <a:t>prooi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812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7716"/>
            <a:ext cx="8856984" cy="58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68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94674"/>
            <a:ext cx="7848872" cy="58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477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Maar </a:t>
            </a:r>
            <a:r>
              <a:rPr lang="nl-NL" dirty="0"/>
              <a:t>de Geest zegt nadrukkelijk dat in de eindtijd  sommigen het geloof zullen verlaten doordat ze luisteren naar  dwaalgeesten en wat demonen hun leren</a:t>
            </a:r>
          </a:p>
        </p:txBody>
      </p:sp>
    </p:spTree>
    <p:extLst>
      <p:ext uri="{BB962C8B-B14F-4D97-AF65-F5344CB8AC3E}">
        <p14:creationId xmlns:p14="http://schemas.microsoft.com/office/powerpoint/2010/main" val="332250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Er </a:t>
            </a:r>
            <a:r>
              <a:rPr lang="nl-NL" dirty="0" smtClean="0"/>
              <a:t>komt </a:t>
            </a:r>
            <a:r>
              <a:rPr lang="nl-NL" dirty="0"/>
              <a:t>een tijd  dat de mensen de heilzame leer niet meer verdragen, maar leraren om zich heen verzamelen die aan hun verlangens tegemoet komen en hun naar de mond praten</a:t>
            </a:r>
          </a:p>
        </p:txBody>
      </p:sp>
    </p:spTree>
    <p:extLst>
      <p:ext uri="{BB962C8B-B14F-4D97-AF65-F5344CB8AC3E}">
        <p14:creationId xmlns:p14="http://schemas.microsoft.com/office/powerpoint/2010/main" val="350606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Wat </a:t>
            </a:r>
            <a:r>
              <a:rPr lang="nl-NL" dirty="0"/>
              <a:t>noem je mij </a:t>
            </a:r>
            <a:r>
              <a:rPr lang="nl-NL" dirty="0" smtClean="0"/>
              <a:t>‘Heer</a:t>
            </a:r>
            <a:r>
              <a:rPr lang="nl-NL" dirty="0"/>
              <a:t>, </a:t>
            </a:r>
            <a:r>
              <a:rPr lang="nl-NL" dirty="0" smtClean="0"/>
              <a:t>Heer’ </a:t>
            </a:r>
            <a:r>
              <a:rPr lang="nl-NL" dirty="0"/>
              <a:t>en doet niet wat ik zeg.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Ga </a:t>
            </a:r>
            <a:r>
              <a:rPr lang="nl-NL" dirty="0"/>
              <a:t>weg van mij werkers van de wetteloosheid.</a:t>
            </a:r>
          </a:p>
        </p:txBody>
      </p:sp>
    </p:spTree>
    <p:extLst>
      <p:ext uri="{BB962C8B-B14F-4D97-AF65-F5344CB8AC3E}">
        <p14:creationId xmlns:p14="http://schemas.microsoft.com/office/powerpoint/2010/main" val="219314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 aanvallen van de duivel op de gemeente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Op de leer</a:t>
            </a:r>
          </a:p>
          <a:p>
            <a:pPr>
              <a:buFontTx/>
              <a:buChar char="-"/>
            </a:pPr>
            <a:r>
              <a:rPr lang="nl-NL" dirty="0" smtClean="0"/>
              <a:t>Op het leven</a:t>
            </a:r>
          </a:p>
          <a:p>
            <a:pPr>
              <a:buFontTx/>
              <a:buChar char="-"/>
            </a:pPr>
            <a:r>
              <a:rPr lang="nl-NL" dirty="0" smtClean="0"/>
              <a:t>Op de leden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063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118</Words>
  <Application>Microsoft Office PowerPoint</Application>
  <PresentationFormat>Diavoorstelling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j. Holtland</dc:creator>
  <cp:lastModifiedBy>j. Holtland</cp:lastModifiedBy>
  <cp:revision>6</cp:revision>
  <dcterms:created xsi:type="dcterms:W3CDTF">2019-10-04T08:13:23Z</dcterms:created>
  <dcterms:modified xsi:type="dcterms:W3CDTF">2019-10-05T18:55:15Z</dcterms:modified>
</cp:coreProperties>
</file>