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13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00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35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22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95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75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53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56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58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76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10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20E4C-5DBD-4A88-A50F-6D434A8F41E1}" type="datetimeFigureOut">
              <a:rPr lang="nl-NL" smtClean="0"/>
              <a:t>23-11-2019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3898-9A6B-4EE1-9D8F-4EE6EBF585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190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Spreid  uw vleugel over mij uit want u bent de losser.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7408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Moge de Heer je God je rijk belonen, de Heer,  onder wiens vleugels je bent komen schuilen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865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Hij die gekomen is, niet om gediend te worden, maar om te dienen en zijn leven te geven als een  losprijs  voor velen.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55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</a:t>
            </a:r>
            <a:r>
              <a:rPr lang="nl-NL" dirty="0" smtClean="0"/>
              <a:t>e vragen : spreid uw vleugel over ons uit, Here Jezus, want U bent </a:t>
            </a:r>
            <a:r>
              <a:rPr lang="nl-NL" smtClean="0"/>
              <a:t>de Losser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70234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</Words>
  <Application>Microsoft Office PowerPoint</Application>
  <PresentationFormat>Diavoorstelling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j. Holtland</dc:creator>
  <cp:lastModifiedBy>j. Holtland</cp:lastModifiedBy>
  <cp:revision>2</cp:revision>
  <dcterms:created xsi:type="dcterms:W3CDTF">2019-11-23T20:57:23Z</dcterms:created>
  <dcterms:modified xsi:type="dcterms:W3CDTF">2019-11-23T21:05:28Z</dcterms:modified>
</cp:coreProperties>
</file>