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269E570-7D45-4B68-9EB4-C4695E4F6AFC}" type="datetimeFigureOut">
              <a:rPr lang="nl-NL" smtClean="0"/>
              <a:t>7-12-2019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B5D4F8-9469-4DFA-B73E-2E276DA3F2D3}" type="slidenum">
              <a:rPr lang="nl-NL" smtClean="0"/>
              <a:t>‹nr.›</a:t>
            </a:fld>
            <a:endParaRPr lang="nl-NL"/>
          </a:p>
        </p:txBody>
      </p:sp>
    </p:spTree>
    <p:extLst>
      <p:ext uri="{BB962C8B-B14F-4D97-AF65-F5344CB8AC3E}">
        <p14:creationId xmlns:p14="http://schemas.microsoft.com/office/powerpoint/2010/main" val="1018532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269E570-7D45-4B68-9EB4-C4695E4F6AFC}" type="datetimeFigureOut">
              <a:rPr lang="nl-NL" smtClean="0"/>
              <a:t>7-12-2019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B5D4F8-9469-4DFA-B73E-2E276DA3F2D3}" type="slidenum">
              <a:rPr lang="nl-NL" smtClean="0"/>
              <a:t>‹nr.›</a:t>
            </a:fld>
            <a:endParaRPr lang="nl-NL"/>
          </a:p>
        </p:txBody>
      </p:sp>
    </p:spTree>
    <p:extLst>
      <p:ext uri="{BB962C8B-B14F-4D97-AF65-F5344CB8AC3E}">
        <p14:creationId xmlns:p14="http://schemas.microsoft.com/office/powerpoint/2010/main" val="77699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269E570-7D45-4B68-9EB4-C4695E4F6AFC}" type="datetimeFigureOut">
              <a:rPr lang="nl-NL" smtClean="0"/>
              <a:t>7-12-2019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B5D4F8-9469-4DFA-B73E-2E276DA3F2D3}" type="slidenum">
              <a:rPr lang="nl-NL" smtClean="0"/>
              <a:t>‹nr.›</a:t>
            </a:fld>
            <a:endParaRPr lang="nl-NL"/>
          </a:p>
        </p:txBody>
      </p:sp>
    </p:spTree>
    <p:extLst>
      <p:ext uri="{BB962C8B-B14F-4D97-AF65-F5344CB8AC3E}">
        <p14:creationId xmlns:p14="http://schemas.microsoft.com/office/powerpoint/2010/main" val="1490344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269E570-7D45-4B68-9EB4-C4695E4F6AFC}" type="datetimeFigureOut">
              <a:rPr lang="nl-NL" smtClean="0"/>
              <a:t>7-12-2019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B5D4F8-9469-4DFA-B73E-2E276DA3F2D3}" type="slidenum">
              <a:rPr lang="nl-NL" smtClean="0"/>
              <a:t>‹nr.›</a:t>
            </a:fld>
            <a:endParaRPr lang="nl-NL"/>
          </a:p>
        </p:txBody>
      </p:sp>
    </p:spTree>
    <p:extLst>
      <p:ext uri="{BB962C8B-B14F-4D97-AF65-F5344CB8AC3E}">
        <p14:creationId xmlns:p14="http://schemas.microsoft.com/office/powerpoint/2010/main" val="1315598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269E570-7D45-4B68-9EB4-C4695E4F6AFC}" type="datetimeFigureOut">
              <a:rPr lang="nl-NL" smtClean="0"/>
              <a:t>7-12-2019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B5D4F8-9469-4DFA-B73E-2E276DA3F2D3}" type="slidenum">
              <a:rPr lang="nl-NL" smtClean="0"/>
              <a:t>‹nr.›</a:t>
            </a:fld>
            <a:endParaRPr lang="nl-NL"/>
          </a:p>
        </p:txBody>
      </p:sp>
    </p:spTree>
    <p:extLst>
      <p:ext uri="{BB962C8B-B14F-4D97-AF65-F5344CB8AC3E}">
        <p14:creationId xmlns:p14="http://schemas.microsoft.com/office/powerpoint/2010/main" val="1464753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269E570-7D45-4B68-9EB4-C4695E4F6AFC}" type="datetimeFigureOut">
              <a:rPr lang="nl-NL" smtClean="0"/>
              <a:t>7-12-2019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B5D4F8-9469-4DFA-B73E-2E276DA3F2D3}" type="slidenum">
              <a:rPr lang="nl-NL" smtClean="0"/>
              <a:t>‹nr.›</a:t>
            </a:fld>
            <a:endParaRPr lang="nl-NL"/>
          </a:p>
        </p:txBody>
      </p:sp>
    </p:spTree>
    <p:extLst>
      <p:ext uri="{BB962C8B-B14F-4D97-AF65-F5344CB8AC3E}">
        <p14:creationId xmlns:p14="http://schemas.microsoft.com/office/powerpoint/2010/main" val="177580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269E570-7D45-4B68-9EB4-C4695E4F6AFC}" type="datetimeFigureOut">
              <a:rPr lang="nl-NL" smtClean="0"/>
              <a:t>7-12-2019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9B5D4F8-9469-4DFA-B73E-2E276DA3F2D3}" type="slidenum">
              <a:rPr lang="nl-NL" smtClean="0"/>
              <a:t>‹nr.›</a:t>
            </a:fld>
            <a:endParaRPr lang="nl-NL"/>
          </a:p>
        </p:txBody>
      </p:sp>
    </p:spTree>
    <p:extLst>
      <p:ext uri="{BB962C8B-B14F-4D97-AF65-F5344CB8AC3E}">
        <p14:creationId xmlns:p14="http://schemas.microsoft.com/office/powerpoint/2010/main" val="3053641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269E570-7D45-4B68-9EB4-C4695E4F6AFC}" type="datetimeFigureOut">
              <a:rPr lang="nl-NL" smtClean="0"/>
              <a:t>7-12-2019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9B5D4F8-9469-4DFA-B73E-2E276DA3F2D3}" type="slidenum">
              <a:rPr lang="nl-NL" smtClean="0"/>
              <a:t>‹nr.›</a:t>
            </a:fld>
            <a:endParaRPr lang="nl-NL"/>
          </a:p>
        </p:txBody>
      </p:sp>
    </p:spTree>
    <p:extLst>
      <p:ext uri="{BB962C8B-B14F-4D97-AF65-F5344CB8AC3E}">
        <p14:creationId xmlns:p14="http://schemas.microsoft.com/office/powerpoint/2010/main" val="631241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269E570-7D45-4B68-9EB4-C4695E4F6AFC}" type="datetimeFigureOut">
              <a:rPr lang="nl-NL" smtClean="0"/>
              <a:t>7-12-2019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9B5D4F8-9469-4DFA-B73E-2E276DA3F2D3}" type="slidenum">
              <a:rPr lang="nl-NL" smtClean="0"/>
              <a:t>‹nr.›</a:t>
            </a:fld>
            <a:endParaRPr lang="nl-NL"/>
          </a:p>
        </p:txBody>
      </p:sp>
    </p:spTree>
    <p:extLst>
      <p:ext uri="{BB962C8B-B14F-4D97-AF65-F5344CB8AC3E}">
        <p14:creationId xmlns:p14="http://schemas.microsoft.com/office/powerpoint/2010/main" val="41845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269E570-7D45-4B68-9EB4-C4695E4F6AFC}" type="datetimeFigureOut">
              <a:rPr lang="nl-NL" smtClean="0"/>
              <a:t>7-12-2019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B5D4F8-9469-4DFA-B73E-2E276DA3F2D3}" type="slidenum">
              <a:rPr lang="nl-NL" smtClean="0"/>
              <a:t>‹nr.›</a:t>
            </a:fld>
            <a:endParaRPr lang="nl-NL"/>
          </a:p>
        </p:txBody>
      </p:sp>
    </p:spTree>
    <p:extLst>
      <p:ext uri="{BB962C8B-B14F-4D97-AF65-F5344CB8AC3E}">
        <p14:creationId xmlns:p14="http://schemas.microsoft.com/office/powerpoint/2010/main" val="1631506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269E570-7D45-4B68-9EB4-C4695E4F6AFC}" type="datetimeFigureOut">
              <a:rPr lang="nl-NL" smtClean="0"/>
              <a:t>7-12-2019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B5D4F8-9469-4DFA-B73E-2E276DA3F2D3}" type="slidenum">
              <a:rPr lang="nl-NL" smtClean="0"/>
              <a:t>‹nr.›</a:t>
            </a:fld>
            <a:endParaRPr lang="nl-NL"/>
          </a:p>
        </p:txBody>
      </p:sp>
    </p:spTree>
    <p:extLst>
      <p:ext uri="{BB962C8B-B14F-4D97-AF65-F5344CB8AC3E}">
        <p14:creationId xmlns:p14="http://schemas.microsoft.com/office/powerpoint/2010/main" val="39548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9E570-7D45-4B68-9EB4-C4695E4F6AFC}" type="datetimeFigureOut">
              <a:rPr lang="nl-NL" smtClean="0"/>
              <a:t>7-12-2019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5D4F8-9469-4DFA-B73E-2E276DA3F2D3}" type="slidenum">
              <a:rPr lang="nl-NL" smtClean="0"/>
              <a:t>‹nr.›</a:t>
            </a:fld>
            <a:endParaRPr lang="nl-NL"/>
          </a:p>
        </p:txBody>
      </p:sp>
    </p:spTree>
    <p:extLst>
      <p:ext uri="{BB962C8B-B14F-4D97-AF65-F5344CB8AC3E}">
        <p14:creationId xmlns:p14="http://schemas.microsoft.com/office/powerpoint/2010/main" val="3476918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endParaRPr lang="nl-NL"/>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980728"/>
            <a:ext cx="6763951" cy="4611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728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endParaRPr lang="nl-NL" dirty="0"/>
          </a:p>
          <a:p>
            <a:pPr marL="0" indent="0">
              <a:buNone/>
            </a:pPr>
            <a:r>
              <a:rPr lang="nl-NL" dirty="0" smtClean="0"/>
              <a:t>God zegende de 7e dag en verklaarde die heilig , want op die dag rustte Hij van heel zijn scheppingswerk</a:t>
            </a:r>
          </a:p>
          <a:p>
            <a:pPr marL="0" indent="0">
              <a:buNone/>
            </a:pPr>
            <a:endParaRPr lang="nl-NL" dirty="0"/>
          </a:p>
          <a:p>
            <a:pPr marL="0" indent="0">
              <a:buNone/>
            </a:pPr>
            <a:r>
              <a:rPr lang="nl-NL" dirty="0" smtClean="0"/>
              <a:t>Gen 2: 3</a:t>
            </a:r>
            <a:endParaRPr lang="nl-NL" dirty="0"/>
          </a:p>
        </p:txBody>
      </p:sp>
    </p:spTree>
    <p:extLst>
      <p:ext uri="{BB962C8B-B14F-4D97-AF65-F5344CB8AC3E}">
        <p14:creationId xmlns:p14="http://schemas.microsoft.com/office/powerpoint/2010/main" val="1561025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r>
              <a:rPr lang="nl-NL" dirty="0" smtClean="0"/>
              <a:t>Op de 6e dag verzamelden de mensen dubbel. De leiders gingen dit melden bij Mozes</a:t>
            </a:r>
          </a:p>
          <a:p>
            <a:pPr marL="0" indent="0">
              <a:buNone/>
            </a:pPr>
            <a:endParaRPr lang="nl-NL" dirty="0"/>
          </a:p>
          <a:p>
            <a:pPr marL="0" indent="0">
              <a:buNone/>
            </a:pPr>
            <a:r>
              <a:rPr lang="nl-NL" dirty="0" smtClean="0"/>
              <a:t>Ex 16</a:t>
            </a:r>
            <a:endParaRPr lang="nl-NL" dirty="0"/>
          </a:p>
        </p:txBody>
      </p:sp>
    </p:spTree>
    <p:extLst>
      <p:ext uri="{BB962C8B-B14F-4D97-AF65-F5344CB8AC3E}">
        <p14:creationId xmlns:p14="http://schemas.microsoft.com/office/powerpoint/2010/main" val="1342019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r>
              <a:rPr lang="nl-NL" dirty="0"/>
              <a:t>W</a:t>
            </a:r>
            <a:r>
              <a:rPr lang="nl-NL" dirty="0" smtClean="0"/>
              <a:t>anneer je je voeten rust gunt op sabbat, en geen handel drijft op mijn heilige dag, wanneer je de sabbat als een dag van vreugde ziet,  dan vind je vreugde in de HEER</a:t>
            </a:r>
            <a:endParaRPr lang="nl-NL" dirty="0"/>
          </a:p>
        </p:txBody>
      </p:sp>
    </p:spTree>
    <p:extLst>
      <p:ext uri="{BB962C8B-B14F-4D97-AF65-F5344CB8AC3E}">
        <p14:creationId xmlns:p14="http://schemas.microsoft.com/office/powerpoint/2010/main" val="1526958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   dat we zorgen voor het in stand houden van de          dienst van het Woord en de scholen.</a:t>
            </a:r>
          </a:p>
          <a:p>
            <a:pPr>
              <a:buFontTx/>
              <a:buChar char="-"/>
            </a:pPr>
            <a:r>
              <a:rPr lang="nl-NL" dirty="0" smtClean="0"/>
              <a:t>dat ik vooral op de sabbat dat is de rustdag, trouw   tot Gods gemeente zal komen, om:</a:t>
            </a:r>
          </a:p>
          <a:p>
            <a:pPr marL="0" indent="0">
              <a:buNone/>
            </a:pPr>
            <a:endParaRPr lang="nl-NL" dirty="0" smtClean="0"/>
          </a:p>
          <a:p>
            <a:pPr marL="0" indent="0">
              <a:buNone/>
            </a:pPr>
            <a:r>
              <a:rPr lang="nl-NL" dirty="0" smtClean="0"/>
              <a:t>* Gods Woord te horen</a:t>
            </a:r>
          </a:p>
          <a:p>
            <a:pPr marL="0" indent="0">
              <a:buNone/>
            </a:pPr>
            <a:r>
              <a:rPr lang="nl-NL" dirty="0" smtClean="0"/>
              <a:t>* de sacramenten te gebruiken</a:t>
            </a:r>
          </a:p>
          <a:p>
            <a:pPr marL="0" indent="0">
              <a:buNone/>
            </a:pPr>
            <a:r>
              <a:rPr lang="nl-NL" dirty="0" smtClean="0"/>
              <a:t>* God de Here publiek aan te roepen</a:t>
            </a:r>
          </a:p>
          <a:p>
            <a:pPr marL="0" indent="0">
              <a:buNone/>
            </a:pPr>
            <a:r>
              <a:rPr lang="nl-NL" dirty="0" smtClean="0"/>
              <a:t>* de armen christelijke barmhartigheid te bewijzen</a:t>
            </a:r>
          </a:p>
          <a:p>
            <a:endParaRPr lang="nl-NL" dirty="0"/>
          </a:p>
        </p:txBody>
      </p:sp>
    </p:spTree>
    <p:extLst>
      <p:ext uri="{BB962C8B-B14F-4D97-AF65-F5344CB8AC3E}">
        <p14:creationId xmlns:p14="http://schemas.microsoft.com/office/powerpoint/2010/main" val="1695646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God werkt op zondag!</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endParaRPr lang="nl-NL" dirty="0"/>
          </a:p>
          <a:p>
            <a:pPr marL="0" indent="0">
              <a:buNone/>
            </a:pPr>
            <a:r>
              <a:rPr lang="nl-NL" dirty="0" smtClean="0"/>
              <a:t>Mijn Vader werkt tot nu toe, en daarom Ik ook</a:t>
            </a:r>
          </a:p>
          <a:p>
            <a:pPr marL="0" indent="0">
              <a:buNone/>
            </a:pPr>
            <a:endParaRPr lang="nl-NL" dirty="0"/>
          </a:p>
          <a:p>
            <a:pPr marL="0" indent="0">
              <a:buNone/>
            </a:pPr>
            <a:r>
              <a:rPr lang="nl-NL" dirty="0" smtClean="0"/>
              <a:t>Joh. 5: 17</a:t>
            </a:r>
            <a:endParaRPr lang="nl-NL" dirty="0"/>
          </a:p>
        </p:txBody>
      </p:sp>
    </p:spTree>
    <p:extLst>
      <p:ext uri="{BB962C8B-B14F-4D97-AF65-F5344CB8AC3E}">
        <p14:creationId xmlns:p14="http://schemas.microsoft.com/office/powerpoint/2010/main" val="3269774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endParaRPr lang="nl-NL"/>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980728"/>
            <a:ext cx="6763951" cy="4611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624850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163</Words>
  <Application>Microsoft Office PowerPoint</Application>
  <PresentationFormat>Diavoorstelling (4:3)</PresentationFormat>
  <Paragraphs>24</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PowerPoint-presentatie</vt:lpstr>
      <vt:lpstr>PowerPoint-presentatie</vt:lpstr>
      <vt:lpstr>PowerPoint-presentatie</vt:lpstr>
      <vt:lpstr>PowerPoint-presentatie</vt:lpstr>
      <vt:lpstr>PowerPoint-presentatie</vt:lpstr>
      <vt:lpstr>God werkt op zondag!</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 Holtland</dc:creator>
  <cp:lastModifiedBy>j. Holtland</cp:lastModifiedBy>
  <cp:revision>4</cp:revision>
  <dcterms:created xsi:type="dcterms:W3CDTF">2019-12-07T08:00:04Z</dcterms:created>
  <dcterms:modified xsi:type="dcterms:W3CDTF">2019-12-07T08:43:09Z</dcterms:modified>
</cp:coreProperties>
</file>