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14FB-0255-419C-B066-7C952BAF0B5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FDBB-4237-48A7-BE04-600552FD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18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14FB-0255-419C-B066-7C952BAF0B5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FDBB-4237-48A7-BE04-600552FD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37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14FB-0255-419C-B066-7C952BAF0B5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FDBB-4237-48A7-BE04-600552FD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982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14FB-0255-419C-B066-7C952BAF0B5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FDBB-4237-48A7-BE04-600552FD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94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14FB-0255-419C-B066-7C952BAF0B5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FDBB-4237-48A7-BE04-600552FD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51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14FB-0255-419C-B066-7C952BAF0B5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FDBB-4237-48A7-BE04-600552FD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00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14FB-0255-419C-B066-7C952BAF0B5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FDBB-4237-48A7-BE04-600552FD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40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14FB-0255-419C-B066-7C952BAF0B5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FDBB-4237-48A7-BE04-600552FD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14FB-0255-419C-B066-7C952BAF0B5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FDBB-4237-48A7-BE04-600552FD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25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14FB-0255-419C-B066-7C952BAF0B5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FDBB-4237-48A7-BE04-600552FD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99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14FB-0255-419C-B066-7C952BAF0B5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FDBB-4237-48A7-BE04-600552FD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24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C14FB-0255-419C-B066-7C952BAF0B5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EFDBB-4237-48A7-BE04-600552FD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33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LOOF de HEER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Niet vergeten 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Want….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Samen met…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6"/>
          <a:stretch/>
        </p:blipFill>
        <p:spPr bwMode="auto">
          <a:xfrm>
            <a:off x="3347864" y="2060848"/>
            <a:ext cx="5461677" cy="30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26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Hij vergeeft u alle schuld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Hij geneest al uw kwalen	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Hij redt uw leven van het graf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Hij vernieuwt uw jeugd als een arend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6357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7804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552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prijs de Heer, u die zijn boden bent; </a:t>
            </a:r>
            <a:br>
              <a:rPr lang="nl-NL" dirty="0" smtClean="0"/>
            </a:br>
            <a:r>
              <a:rPr lang="nl-NL" dirty="0" smtClean="0"/>
              <a:t>sterke helden die doen wat Hij zegt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9889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Prijs de Heer al zijn </a:t>
            </a:r>
            <a:r>
              <a:rPr lang="nl-NL" b="1" dirty="0"/>
              <a:t>schepselen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008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3" y="332656"/>
            <a:ext cx="866661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23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het volk dat Ik Mij geformeerd heb, zal ….mijn lof  verkondigen. 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209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8"/>
          <a:stretch/>
        </p:blipFill>
        <p:spPr bwMode="auto">
          <a:xfrm>
            <a:off x="323528" y="836712"/>
            <a:ext cx="8567334" cy="484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334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Hij die uw jeugd vernieuwt als een  arend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071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5698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49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Hij vergeeft u alle schuld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345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260648"/>
            <a:ext cx="896499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31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Hij vergeeft u alle schuld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Hij geneest al uw kwalen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492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Hij vergeeft u alle schuld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Hij geneest al uw kwalen	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Hij redt uw leven van het graf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7442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85</Words>
  <Application>Microsoft Office PowerPoint</Application>
  <PresentationFormat>Diavoorstelling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LOOF de HEER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LOOF de HEER</dc:title>
  <dc:creator>j. Holtland</dc:creator>
  <cp:lastModifiedBy>j. Holtland</cp:lastModifiedBy>
  <cp:revision>6</cp:revision>
  <dcterms:created xsi:type="dcterms:W3CDTF">2019-12-14T21:37:10Z</dcterms:created>
  <dcterms:modified xsi:type="dcterms:W3CDTF">2019-12-14T22:25:11Z</dcterms:modified>
</cp:coreProperties>
</file>