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80A4-E252-4D19-AE73-CF09AB71B90F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B965-65AC-4FC2-8861-5D14D0C7F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616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80A4-E252-4D19-AE73-CF09AB71B90F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B965-65AC-4FC2-8861-5D14D0C7F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3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80A4-E252-4D19-AE73-CF09AB71B90F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B965-65AC-4FC2-8861-5D14D0C7F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17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80A4-E252-4D19-AE73-CF09AB71B90F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B965-65AC-4FC2-8861-5D14D0C7F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44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80A4-E252-4D19-AE73-CF09AB71B90F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B965-65AC-4FC2-8861-5D14D0C7F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544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80A4-E252-4D19-AE73-CF09AB71B90F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B965-65AC-4FC2-8861-5D14D0C7F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74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80A4-E252-4D19-AE73-CF09AB71B90F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B965-65AC-4FC2-8861-5D14D0C7F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743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80A4-E252-4D19-AE73-CF09AB71B90F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B965-65AC-4FC2-8861-5D14D0C7F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957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80A4-E252-4D19-AE73-CF09AB71B90F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B965-65AC-4FC2-8861-5D14D0C7F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003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80A4-E252-4D19-AE73-CF09AB71B90F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B965-65AC-4FC2-8861-5D14D0C7F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395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80A4-E252-4D19-AE73-CF09AB71B90F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B965-65AC-4FC2-8861-5D14D0C7F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383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680A4-E252-4D19-AE73-CF09AB71B90F}" type="datetimeFigureOut">
              <a:rPr lang="nl-NL" smtClean="0"/>
              <a:t>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5B965-65AC-4FC2-8861-5D14D0C7F2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90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dirty="0" smtClean="0"/>
              <a:t>Christus laat zijn leerlingen niet zakken</a:t>
            </a:r>
            <a:br>
              <a:rPr lang="nl-NL" sz="3600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88841"/>
            <a:ext cx="8229600" cy="31683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Hij leert hen dat Hij er altijd is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2.</a:t>
            </a:r>
            <a:r>
              <a:rPr lang="nl-NL" dirty="0"/>
              <a:t> </a:t>
            </a:r>
            <a:r>
              <a:rPr lang="nl-NL" dirty="0" smtClean="0"/>
              <a:t>  Hij geeft hen de opgave te geloven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357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6000"/>
                    </a14:imgEffect>
                    <a14:imgEffect>
                      <a14:brightnessContrast bright="24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05011" cy="576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51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Blijf kalm </a:t>
            </a:r>
            <a:br>
              <a:rPr lang="nl-NL" dirty="0" smtClean="0"/>
            </a:br>
            <a:r>
              <a:rPr lang="nl-NL" dirty="0" smtClean="0"/>
              <a:t>Ik ben het</a:t>
            </a:r>
          </a:p>
          <a:p>
            <a:pPr marL="0" indent="0">
              <a:buNone/>
            </a:pPr>
            <a:r>
              <a:rPr lang="nl-NL" dirty="0" smtClean="0"/>
              <a:t>Wees niet bang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3509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6833732" cy="512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96838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25</Words>
  <Application>Microsoft Office PowerPoint</Application>
  <PresentationFormat>Diavoorstelling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Christus laat zijn leerlingen niet zakken 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j. Holtland</dc:creator>
  <cp:lastModifiedBy>j. Holtland</cp:lastModifiedBy>
  <cp:revision>5</cp:revision>
  <dcterms:created xsi:type="dcterms:W3CDTF">2020-01-04T10:52:50Z</dcterms:created>
  <dcterms:modified xsi:type="dcterms:W3CDTF">2020-01-04T11:55:13Z</dcterms:modified>
</cp:coreProperties>
</file>