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9" r:id="rId6"/>
    <p:sldId id="272" r:id="rId7"/>
    <p:sldId id="27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B24919A-F383-46D1-A0B3-9A0A31C7CE6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 xmlns:a16="http://schemas.microsoft.com/office/drawing/2014/main" id="{1E4F7615-1CE3-4394-8647-4716A67CC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 xmlns:a16="http://schemas.microsoft.com/office/drawing/2014/main" id="{4A611DF0-F7B6-46B6-B26C-ACBAA6963E7A}"/>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631A0411-4F22-4D3A-810D-CAB0F3A923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0B94745D-88A2-4D54-B3A5-25EB35BC509A}"/>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156759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BA5CF9-21ED-4C70-B230-5171A2807C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D3C98732-247E-4448-B348-0558DC9CC2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7B9710EA-DE61-4EAB-8CC2-884B08CA2188}"/>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A7E7DE4F-0E6A-40D0-84F9-DCE40FA7FC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B11FFD88-883A-45DB-B024-BE56C6C520F7}"/>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176269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CBD71082-D581-46E0-B6E7-753016181F0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EBE9ECD4-C773-4F00-9BC5-61CF579C0F1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72432573-BA44-40F9-B2D4-C547A84B7502}"/>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82B43D9A-9BA7-48C7-B890-F83B29FACC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03DDE26C-D003-4F6B-9E91-AF98736F69D7}"/>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308122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80B8262-74A8-4C5F-99D4-668BE4982A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3547335D-D517-4076-B8FF-34739A57D4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C4488B90-2275-473D-98B2-B52D52B7AA3A}"/>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ED60B7C4-E046-4A9B-AD70-E66267EE60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B5A43143-DED3-43EB-BE91-44B6E1492476}"/>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134946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B01D636-1A10-434F-84ED-062C665F3F4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67D14C50-F721-42E7-B8F7-8572F1492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 xmlns:a16="http://schemas.microsoft.com/office/drawing/2014/main" id="{F4560FB1-5C62-4666-BB09-6A0DDFFA844D}"/>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A2ACADD3-08D5-412C-9923-D7AD17C5C9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11B5E842-B6A3-4D5D-9A40-AAE6A715F8C0}"/>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305005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3DE0096-367D-4593-B9B4-E7FB1C1752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0BADF123-1835-4CF8-B350-5E75ED3E332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 xmlns:a16="http://schemas.microsoft.com/office/drawing/2014/main" id="{FF4D39BE-6555-459A-8A70-480D4DD0B5B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 xmlns:a16="http://schemas.microsoft.com/office/drawing/2014/main" id="{AA21ACB8-7569-4F6B-9D4E-87C637638200}"/>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6" name="Tijdelijke aanduiding voor voettekst 5">
            <a:extLst>
              <a:ext uri="{FF2B5EF4-FFF2-40B4-BE49-F238E27FC236}">
                <a16:creationId xmlns="" xmlns:a16="http://schemas.microsoft.com/office/drawing/2014/main" id="{6AEDF405-DAD3-4148-B2AA-20A5929C56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2D1A1713-7B38-4A61-8DF2-B19CD34279FE}"/>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213362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9E22180-308A-452F-B8FF-CEE32FE89C2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 xmlns:a16="http://schemas.microsoft.com/office/drawing/2014/main" id="{60752251-7A2D-4FBE-AB29-5E9D7C308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 xmlns:a16="http://schemas.microsoft.com/office/drawing/2014/main" id="{3AA8838E-CC75-4FE4-B08E-3BF083D698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 xmlns:a16="http://schemas.microsoft.com/office/drawing/2014/main" id="{DAB88B03-8137-4CA9-BCAB-73FDC6FDB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 xmlns:a16="http://schemas.microsoft.com/office/drawing/2014/main" id="{9C87F106-5B6A-4A0D-95E5-5CAF94C515D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 xmlns:a16="http://schemas.microsoft.com/office/drawing/2014/main" id="{A1B45013-6DE5-4AC5-8C59-0B726AD3B401}"/>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8" name="Tijdelijke aanduiding voor voettekst 7">
            <a:extLst>
              <a:ext uri="{FF2B5EF4-FFF2-40B4-BE49-F238E27FC236}">
                <a16:creationId xmlns="" xmlns:a16="http://schemas.microsoft.com/office/drawing/2014/main" id="{EDBE873A-6000-4DD9-B220-5C1BE86EC2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 xmlns:a16="http://schemas.microsoft.com/office/drawing/2014/main" id="{31B7FCBC-E90C-4F62-982F-00F231C3D872}"/>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304079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733D6CC-4A61-41C8-8106-799DB86B894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11A757EE-62B0-4C7A-A328-807CC74E260F}"/>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4" name="Tijdelijke aanduiding voor voettekst 3">
            <a:extLst>
              <a:ext uri="{FF2B5EF4-FFF2-40B4-BE49-F238E27FC236}">
                <a16:creationId xmlns="" xmlns:a16="http://schemas.microsoft.com/office/drawing/2014/main" id="{259C449E-E38C-4960-89F0-56EE3FA77C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 xmlns:a16="http://schemas.microsoft.com/office/drawing/2014/main" id="{33A4C918-20CF-4563-BB13-E98D7D8B41C8}"/>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411164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121428E-207D-4BF3-996E-BC9797AFD04F}"/>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3" name="Tijdelijke aanduiding voor voettekst 2">
            <a:extLst>
              <a:ext uri="{FF2B5EF4-FFF2-40B4-BE49-F238E27FC236}">
                <a16:creationId xmlns="" xmlns:a16="http://schemas.microsoft.com/office/drawing/2014/main" id="{545B4654-8ACE-4F73-9A80-3C5845BB71D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9A5379DA-2C4F-4A8A-8BA9-42D5A3C4DF81}"/>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4928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9313F6-77D0-4305-A342-F09ABBBD0F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 xmlns:a16="http://schemas.microsoft.com/office/drawing/2014/main" id="{97608DCF-A5CF-4F9B-98C6-5DFAECC1F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 xmlns:a16="http://schemas.microsoft.com/office/drawing/2014/main" id="{B35EA0EC-6983-4C9D-A61C-0907176E4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 xmlns:a16="http://schemas.microsoft.com/office/drawing/2014/main" id="{B3A7BA79-6F06-4919-A90B-7C945A0C96F7}"/>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6" name="Tijdelijke aanduiding voor voettekst 5">
            <a:extLst>
              <a:ext uri="{FF2B5EF4-FFF2-40B4-BE49-F238E27FC236}">
                <a16:creationId xmlns="" xmlns:a16="http://schemas.microsoft.com/office/drawing/2014/main" id="{4CC774A0-97EE-4580-B762-F42462BF22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D32D4976-31FD-4797-BC49-EC10A4A8A921}"/>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376554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67D9955-143A-4993-9304-36330E8CF0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1A303BAB-AEBC-408E-A5C4-262FD22DB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3E40FBEC-3D50-42E2-9D49-E99DCC26A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 xmlns:a16="http://schemas.microsoft.com/office/drawing/2014/main" id="{56B4E5E3-A77F-42E8-A14D-DC692D79B513}"/>
              </a:ext>
            </a:extLst>
          </p:cNvPr>
          <p:cNvSpPr>
            <a:spLocks noGrp="1"/>
          </p:cNvSpPr>
          <p:nvPr>
            <p:ph type="dt" sz="half" idx="10"/>
          </p:nvPr>
        </p:nvSpPr>
        <p:spPr/>
        <p:txBody>
          <a:bodyPr/>
          <a:lstStyle/>
          <a:p>
            <a:fld id="{F0058CF7-6DEE-413E-A206-23DF8656D564}" type="datetimeFigureOut">
              <a:rPr lang="nl-NL" smtClean="0"/>
              <a:t>20-5-2020</a:t>
            </a:fld>
            <a:endParaRPr lang="nl-NL"/>
          </a:p>
        </p:txBody>
      </p:sp>
      <p:sp>
        <p:nvSpPr>
          <p:cNvPr id="6" name="Tijdelijke aanduiding voor voettekst 5">
            <a:extLst>
              <a:ext uri="{FF2B5EF4-FFF2-40B4-BE49-F238E27FC236}">
                <a16:creationId xmlns="" xmlns:a16="http://schemas.microsoft.com/office/drawing/2014/main" id="{5C4040B3-19EE-48D9-B464-0B46808472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4AA12362-BEBC-487F-8A19-03D30BBAE3F5}"/>
              </a:ext>
            </a:extLst>
          </p:cNvPr>
          <p:cNvSpPr>
            <a:spLocks noGrp="1"/>
          </p:cNvSpPr>
          <p:nvPr>
            <p:ph type="sldNum" sz="quarter" idx="12"/>
          </p:nvPr>
        </p:nvSpPr>
        <p:spPr/>
        <p:txBody>
          <a:bodyPr/>
          <a:lstStyle/>
          <a:p>
            <a:fld id="{D9951C30-10A2-4205-8834-1E21BD9D6E54}" type="slidenum">
              <a:rPr lang="nl-NL" smtClean="0"/>
              <a:t>‹nr.›</a:t>
            </a:fld>
            <a:endParaRPr lang="nl-NL"/>
          </a:p>
        </p:txBody>
      </p:sp>
    </p:spTree>
    <p:extLst>
      <p:ext uri="{BB962C8B-B14F-4D97-AF65-F5344CB8AC3E}">
        <p14:creationId xmlns:p14="http://schemas.microsoft.com/office/powerpoint/2010/main" val="12046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6536429F-4741-4AB7-8431-3E6007CD7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0AE9351C-827D-40B9-9031-4FE885954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92478F32-2C9B-4224-BCA6-DA85DA361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58CF7-6DEE-413E-A206-23DF8656D564}" type="datetimeFigureOut">
              <a:rPr lang="nl-NL" smtClean="0"/>
              <a:t>20-5-2020</a:t>
            </a:fld>
            <a:endParaRPr lang="nl-NL"/>
          </a:p>
        </p:txBody>
      </p:sp>
      <p:sp>
        <p:nvSpPr>
          <p:cNvPr id="5" name="Tijdelijke aanduiding voor voettekst 4">
            <a:extLst>
              <a:ext uri="{FF2B5EF4-FFF2-40B4-BE49-F238E27FC236}">
                <a16:creationId xmlns="" xmlns:a16="http://schemas.microsoft.com/office/drawing/2014/main" id="{98DC0BD5-4B33-45E3-8EA9-83B8BA561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AE245ACF-3D71-46CD-BA08-BFD3EE4F0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51C30-10A2-4205-8834-1E21BD9D6E54}" type="slidenum">
              <a:rPr lang="nl-NL" smtClean="0"/>
              <a:t>‹nr.›</a:t>
            </a:fld>
            <a:endParaRPr lang="nl-NL"/>
          </a:p>
        </p:txBody>
      </p:sp>
    </p:spTree>
    <p:extLst>
      <p:ext uri="{BB962C8B-B14F-4D97-AF65-F5344CB8AC3E}">
        <p14:creationId xmlns:p14="http://schemas.microsoft.com/office/powerpoint/2010/main" val="177710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p:txBody>
          <a:bodyPr>
            <a:normAutofit/>
          </a:bodyPr>
          <a:lstStyle/>
          <a:p>
            <a:r>
              <a:rPr lang="nl-NL" sz="3600"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latin typeface="+mn-lt"/>
              </a:rPr>
              <a:t>Wie heeft de macht….?</a:t>
            </a:r>
            <a:endParaRPr lang="nl-NL" sz="3600" dirty="0">
              <a:ln>
                <a:solidFill>
                  <a:schemeClr val="tx1">
                    <a:lumMod val="50000"/>
                    <a:lumOff val="50000"/>
                  </a:schemeClr>
                </a:solidFill>
              </a:ln>
            </a:endParaRPr>
          </a:p>
        </p:txBody>
      </p:sp>
      <p:pic>
        <p:nvPicPr>
          <p:cNvPr id="4" name="Tijdelijke aanduiding voor inhoud 3"/>
          <p:cNvPicPr>
            <a:picLocks noGrp="1" noChangeAspect="1"/>
          </p:cNvPicPr>
          <p:nvPr>
            <p:ph idx="1"/>
          </p:nvPr>
        </p:nvPicPr>
        <p:blipFill>
          <a:blip r:embed="rId2"/>
          <a:stretch>
            <a:fillRect/>
          </a:stretch>
        </p:blipFill>
        <p:spPr>
          <a:xfrm>
            <a:off x="838200" y="1574108"/>
            <a:ext cx="10515600" cy="4854371"/>
          </a:xfrm>
          <a:prstGeom prst="rect">
            <a:avLst/>
          </a:prstGeom>
        </p:spPr>
      </p:pic>
      <p:pic>
        <p:nvPicPr>
          <p:cNvPr id="5" name="Afbeelding 4"/>
          <p:cNvPicPr>
            <a:picLocks noChangeAspect="1"/>
          </p:cNvPicPr>
          <p:nvPr/>
        </p:nvPicPr>
        <p:blipFill>
          <a:blip r:embed="rId3"/>
          <a:stretch>
            <a:fillRect/>
          </a:stretch>
        </p:blipFill>
        <p:spPr>
          <a:xfrm>
            <a:off x="7979352" y="3916446"/>
            <a:ext cx="3374448" cy="1867796"/>
          </a:xfrm>
          <a:prstGeom prst="rect">
            <a:avLst/>
          </a:prstGeom>
        </p:spPr>
      </p:pic>
    </p:spTree>
    <p:extLst>
      <p:ext uri="{BB962C8B-B14F-4D97-AF65-F5344CB8AC3E}">
        <p14:creationId xmlns:p14="http://schemas.microsoft.com/office/powerpoint/2010/main" val="1659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p:txBody>
          <a:bodyPr>
            <a:normAutofit/>
          </a:bodyPr>
          <a:lstStyle/>
          <a:p>
            <a:r>
              <a:rPr lang="nl-NL" sz="3600"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latin typeface="+mn-lt"/>
              </a:rPr>
              <a:t>Jezus Christus overstijgt alle machten!</a:t>
            </a:r>
            <a:endParaRPr lang="nl-NL" sz="3600" dirty="0">
              <a:ln>
                <a:solidFill>
                  <a:schemeClr val="tx1">
                    <a:lumMod val="50000"/>
                    <a:lumOff val="50000"/>
                  </a:schemeClr>
                </a:solidFill>
              </a:ln>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p:txBody>
          <a:bodyPr>
            <a:normAutofit/>
          </a:bodyPr>
          <a:lstStyle/>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Triomfantelijk…</a:t>
            </a:r>
          </a:p>
          <a:p>
            <a:pPr marL="0" indent="0">
              <a:buNone/>
            </a:pPr>
            <a:endParaRPr lang="nl-NL" sz="4800" b="1"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latin typeface="+mn-lt"/>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404" y="2704253"/>
            <a:ext cx="5441649" cy="3741134"/>
          </a:xfrm>
          <a:prstGeom prst="rect">
            <a:avLst/>
          </a:prstGeom>
        </p:spPr>
      </p:pic>
      <p:pic>
        <p:nvPicPr>
          <p:cNvPr id="5" name="Picture 5" descr="F:\Documenten\Jan\Afbeeldingen\triomftoc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698" y="1690688"/>
            <a:ext cx="5538355" cy="488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a:xfrm>
            <a:off x="838200" y="365126"/>
            <a:ext cx="10515600" cy="1089602"/>
          </a:xfrm>
        </p:spPr>
        <p:txBody>
          <a:bodyPr>
            <a:normAutofit/>
          </a:bodyPr>
          <a:lstStyle/>
          <a:p>
            <a:r>
              <a:rPr lang="nl-NL" sz="3600"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latin typeface="+mn-lt"/>
              </a:rPr>
              <a:t>Triomfantelijk…</a:t>
            </a:r>
            <a:endParaRPr lang="nl-NL" sz="3600" dirty="0">
              <a:ln>
                <a:solidFill>
                  <a:schemeClr val="tx1">
                    <a:lumMod val="50000"/>
                    <a:lumOff val="50000"/>
                  </a:schemeClr>
                </a:solidFill>
              </a:ln>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a:xfrm>
            <a:off x="838200" y="1454727"/>
            <a:ext cx="10515600" cy="4722236"/>
          </a:xfrm>
        </p:spPr>
        <p:txBody>
          <a:bodyPr>
            <a:normAutofit/>
          </a:bodyPr>
          <a:lstStyle/>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Ontwapend  -  te kijk gezet  -  overwonnen!</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Machten en krachten? </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Uit Hem en door Hem een bestaan gekregen…    </a:t>
            </a:r>
            <a:r>
              <a:rPr lang="nl-NL" sz="1600"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(Kol. 1:16)</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Vanaf het begin aan Christus onderworpen. </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Toen kwam de </a:t>
            </a:r>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opstand</a:t>
            </a:r>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….met de dood als gevolg. </a:t>
            </a:r>
            <a:endPar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endParaRP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De aanstichter? De draak. </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Hij voert </a:t>
            </a:r>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die </a:t>
            </a:r>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oorlog </a:t>
            </a:r>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via krachten en machten...</a:t>
            </a:r>
          </a:p>
          <a:p>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Jezus is </a:t>
            </a:r>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de strijd aangegaan</a:t>
            </a:r>
            <a:r>
              <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 </a:t>
            </a:r>
            <a:endPar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endParaRPr>
          </a:p>
          <a:p>
            <a:endParaRPr lang="nl-NL" b="1"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936" y="3015526"/>
            <a:ext cx="3512127" cy="3755350"/>
          </a:xfrm>
          <a:prstGeom prst="rect">
            <a:avLst/>
          </a:prstGeom>
        </p:spPr>
      </p:pic>
    </p:spTree>
    <p:extLst>
      <p:ext uri="{BB962C8B-B14F-4D97-AF65-F5344CB8AC3E}">
        <p14:creationId xmlns:p14="http://schemas.microsoft.com/office/powerpoint/2010/main" val="36334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a:xfrm>
            <a:off x="838200" y="365125"/>
            <a:ext cx="10515600" cy="985693"/>
          </a:xfrm>
        </p:spPr>
        <p:txBody>
          <a:bodyPr>
            <a:normAutofit/>
          </a:bodyPr>
          <a:lstStyle/>
          <a:p>
            <a:r>
              <a:rPr lang="nl-NL" sz="3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latin typeface="+mn-lt"/>
              </a:rPr>
              <a:t>Hoe dan? </a:t>
            </a:r>
            <a:endParaRPr lang="nl-NL" sz="3600" dirty="0">
              <a:ln>
                <a:solidFill>
                  <a:schemeClr val="tx1">
                    <a:lumMod val="50000"/>
                    <a:lumOff val="50000"/>
                  </a:schemeClr>
                </a:solidFill>
              </a:ln>
              <a:effectLst>
                <a:outerShdw blurRad="38100" dist="38100" dir="2700000" algn="tl">
                  <a:srgbClr val="000000">
                    <a:alpha val="43137"/>
                  </a:srgbClr>
                </a:outerShdw>
              </a:effectLst>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a:xfrm>
            <a:off x="581891" y="1350818"/>
            <a:ext cx="11159835" cy="4826145"/>
          </a:xfrm>
        </p:spPr>
        <p:txBody>
          <a:bodyPr>
            <a:normAutofit/>
          </a:bodyPr>
          <a:lstStyle/>
          <a:p>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De strijd al beklonken?</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Maar de duivel raast nog op aarde….  </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r>
              <a:rPr lang="nl-NL" sz="1600" dirty="0" err="1">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Opb</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 12:12). </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Hoofdlijn: Satan  -&gt;  zonde  -&gt;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bederf  </a:t>
            </a:r>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-&gt;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dood. </a:t>
            </a:r>
            <a:endPar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endParaRPr>
          </a:p>
          <a:p>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Dan: Jezus  </a:t>
            </a:r>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-&gt;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afrekening  </a:t>
            </a:r>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-&gt;  leven  -&gt;  eeuwige glorie. </a:t>
            </a:r>
          </a:p>
          <a:p>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Hier</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kruisiging </a:t>
            </a:r>
            <a:r>
              <a:rPr lang="nl-NL" sz="1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(14),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opstanding </a:t>
            </a:r>
            <a:r>
              <a:rPr lang="nl-NL" sz="1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(15) =&gt;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troonsbestijging </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r>
              <a:rPr lang="nl-NL" sz="1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3:1</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Jezus is onaantastbaar geworden… </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r>
              <a:rPr lang="nl-NL" sz="1600" dirty="0" err="1">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Opb</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 12).  </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Wij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(nog) </a:t>
            </a:r>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niet….</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Met twee woorden spreken.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837" y="2840263"/>
            <a:ext cx="3221182" cy="3922026"/>
          </a:xfrm>
          <a:prstGeom prst="rect">
            <a:avLst/>
          </a:prstGeom>
        </p:spPr>
      </p:pic>
    </p:spTree>
    <p:extLst>
      <p:ext uri="{BB962C8B-B14F-4D97-AF65-F5344CB8AC3E}">
        <p14:creationId xmlns:p14="http://schemas.microsoft.com/office/powerpoint/2010/main" val="413919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a:xfrm>
            <a:off x="838200" y="644236"/>
            <a:ext cx="10515600" cy="1046452"/>
          </a:xfrm>
        </p:spPr>
        <p:txBody>
          <a:bodyPr>
            <a:normAutofit/>
          </a:bodyPr>
          <a:lstStyle/>
          <a:p>
            <a:r>
              <a:rPr lang="nl-NL" sz="3600" dirty="0" smtClean="0">
                <a:ln>
                  <a:solidFill>
                    <a:schemeClr val="tx1">
                      <a:lumMod val="50000"/>
                      <a:lumOff val="50000"/>
                    </a:schemeClr>
                  </a:solidFill>
                </a:ln>
                <a:solidFill>
                  <a:schemeClr val="bg1"/>
                </a:solidFill>
                <a:effectLst>
                  <a:outerShdw blurRad="38100" dist="38100" dir="2700000" algn="tl">
                    <a:srgbClr val="000000">
                      <a:alpha val="43137"/>
                    </a:srgbClr>
                  </a:outerShdw>
                </a:effectLst>
                <a:latin typeface="+mn-lt"/>
              </a:rPr>
              <a:t>Hemelvaart = troonsbestijging!</a:t>
            </a:r>
            <a:endParaRPr lang="nl-NL" sz="3600" dirty="0">
              <a:ln>
                <a:solidFill>
                  <a:schemeClr val="tx1">
                    <a:lumMod val="50000"/>
                    <a:lumOff val="50000"/>
                  </a:schemeClr>
                </a:solidFill>
              </a:ln>
              <a:solidFill>
                <a:schemeClr val="bg1"/>
              </a:solidFill>
              <a:effectLst>
                <a:outerShdw blurRad="38100" dist="38100" dir="2700000" algn="tl">
                  <a:srgbClr val="000000">
                    <a:alpha val="43137"/>
                  </a:srgbClr>
                </a:outerShdw>
              </a:effectLst>
              <a:latin typeface="+mn-lt"/>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p:txBody>
          <a:bodyPr>
            <a:normAutofit/>
          </a:bodyPr>
          <a:lstStyle/>
          <a:p>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Het hele systeem knarst en piept….</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Zijn </a:t>
            </a:r>
            <a:r>
              <a:rPr lang="nl-NL" dirty="0">
                <a:ln w="10160">
                  <a:solidFill>
                    <a:schemeClr val="tx1">
                      <a:lumMod val="50000"/>
                      <a:lumOff val="50000"/>
                    </a:schemeClr>
                  </a:solidFill>
                  <a:prstDash val="solid"/>
                </a:ln>
                <a:solidFill>
                  <a:srgbClr val="FFC000"/>
                </a:solidFill>
                <a:effectLst>
                  <a:outerShdw blurRad="38100" dist="38100" dir="2700000" algn="tl">
                    <a:srgbClr val="000000">
                      <a:alpha val="43137"/>
                    </a:srgbClr>
                  </a:outerShdw>
                </a:effectLst>
              </a:rPr>
              <a:t>gouden </a:t>
            </a:r>
            <a:r>
              <a:rPr lang="nl-NL" dirty="0">
                <a:ln w="10160">
                  <a:solidFill>
                    <a:schemeClr val="tx1">
                      <a:lumMod val="50000"/>
                      <a:lumOff val="50000"/>
                    </a:schemeClr>
                  </a:solidFill>
                  <a:prstDash val="solid"/>
                </a:ln>
                <a:solidFill>
                  <a:schemeClr val="bg1">
                    <a:lumMod val="95000"/>
                  </a:schemeClr>
                </a:solidFill>
                <a:effectLst>
                  <a:outerShdw blurRad="38100" dist="38100" dir="2700000" algn="tl">
                    <a:srgbClr val="000000">
                      <a:alpha val="43137"/>
                    </a:srgbClr>
                  </a:outerShdw>
                </a:effectLst>
              </a:rPr>
              <a:t>belofte: “Ik ben bij jullie….alle dagen….”</a:t>
            </a:r>
            <a:endPar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endParaRP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In de hemel neemt Hij het voor ons op.      </a:t>
            </a:r>
            <a:r>
              <a:rPr lang="nl-NL" sz="18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r>
              <a:rPr lang="nl-NL" sz="1800" dirty="0" err="1">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Opb</a:t>
            </a:r>
            <a:r>
              <a:rPr lang="nl-NL" sz="18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 12:10; Rom. 8:34).</a:t>
            </a:r>
          </a:p>
          <a:p>
            <a:r>
              <a:rPr lang="nl-NL"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Paulus ziet alle bedreigingen onder </a:t>
            </a:r>
            <a:r>
              <a:rPr lang="nl-NL"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ogen: </a:t>
            </a:r>
          </a:p>
          <a:p>
            <a:r>
              <a:rPr lang="nl-NL" altLang="nl-NL" sz="2400" dirty="0" smtClean="0">
                <a:solidFill>
                  <a:schemeClr val="bg1"/>
                </a:solidFill>
                <a:effectLst>
                  <a:outerShdw blurRad="38100" dist="38100" dir="2700000" algn="tl">
                    <a:srgbClr val="000000">
                      <a:alpha val="43137"/>
                    </a:srgbClr>
                  </a:outerShdw>
                </a:effectLst>
              </a:rPr>
              <a:t>“</a:t>
            </a:r>
            <a:r>
              <a:rPr lang="nl-NL" altLang="nl-NL" sz="2400" dirty="0">
                <a:solidFill>
                  <a:schemeClr val="bg1"/>
                </a:solidFill>
                <a:effectLst>
                  <a:outerShdw blurRad="38100" dist="38100" dir="2700000" algn="tl">
                    <a:srgbClr val="000000">
                      <a:alpha val="43137"/>
                    </a:srgbClr>
                  </a:outerShdw>
                </a:effectLst>
              </a:rPr>
              <a:t>Ik ben ervan overtuigd dat dood noch leven, </a:t>
            </a:r>
            <a:r>
              <a:rPr lang="nl-NL" altLang="nl-NL" sz="2400" dirty="0">
                <a:solidFill>
                  <a:srgbClr val="FFFF00"/>
                </a:solidFill>
                <a:effectLst>
                  <a:outerShdw blurRad="38100" dist="38100" dir="2700000" algn="tl">
                    <a:srgbClr val="000000">
                      <a:alpha val="43137"/>
                    </a:srgbClr>
                  </a:outerShdw>
                </a:effectLst>
              </a:rPr>
              <a:t>engelen noch                             machten noch krachten</a:t>
            </a:r>
            <a:r>
              <a:rPr lang="nl-NL" altLang="nl-NL" sz="2400" dirty="0">
                <a:solidFill>
                  <a:schemeClr val="bg1"/>
                </a:solidFill>
                <a:effectLst>
                  <a:outerShdw blurRad="38100" dist="38100" dir="2700000" algn="tl">
                    <a:srgbClr val="000000">
                      <a:alpha val="43137"/>
                    </a:srgbClr>
                  </a:outerShdw>
                </a:effectLst>
              </a:rPr>
              <a:t>, heden noch toekomst, hoogte noch                             diepte, of wat er ook maar in de schepping is,                                                                      ons zal kunnen scheiden van de liefde van God,                                                              die hij ons gegeven heeft in Christus Jezus, onze Heer</a:t>
            </a:r>
            <a:r>
              <a:rPr lang="nl-NL" altLang="nl-NL" sz="2400" dirty="0" smtClean="0">
                <a:solidFill>
                  <a:schemeClr val="bg1"/>
                </a:solidFill>
                <a:effectLst>
                  <a:outerShdw blurRad="38100" dist="38100" dir="2700000" algn="tl">
                    <a:srgbClr val="000000">
                      <a:alpha val="43137"/>
                    </a:srgbClr>
                  </a:outerShdw>
                </a:effectLst>
              </a:rPr>
              <a:t>.”                                                                                  							</a:t>
            </a:r>
            <a:r>
              <a:rPr lang="nl-NL" sz="1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a:t>
            </a:r>
            <a:r>
              <a:rPr lang="nl-NL" sz="16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Rom. 8:35 &amp; </a:t>
            </a:r>
            <a:r>
              <a:rPr lang="nl-NL" sz="16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rPr>
              <a:t>38). </a:t>
            </a:r>
            <a:r>
              <a:rPr lang="nl-NL" altLang="nl-NL" sz="2400" dirty="0" smtClean="0">
                <a:solidFill>
                  <a:schemeClr val="bg1"/>
                </a:solidFill>
                <a:effectLst>
                  <a:outerShdw blurRad="38100" dist="38100" dir="2700000" algn="tl">
                    <a:srgbClr val="000000">
                      <a:alpha val="43137"/>
                    </a:srgbClr>
                  </a:outerShdw>
                </a:effectLst>
              </a:rPr>
              <a:t>                                                                                       </a:t>
            </a:r>
            <a:endParaRPr lang="nl-NL" altLang="nl-NL" sz="2400" dirty="0">
              <a:solidFill>
                <a:schemeClr val="bg1"/>
              </a:solidFill>
              <a:effectLst>
                <a:outerShdw blurRad="38100" dist="38100" dir="2700000" algn="tl">
                  <a:srgbClr val="000000">
                    <a:alpha val="43137"/>
                  </a:srgbClr>
                </a:outerShdw>
              </a:effectLst>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891" y="3584863"/>
            <a:ext cx="3101108" cy="3101108"/>
          </a:xfrm>
          <a:prstGeom prst="rect">
            <a:avLst/>
          </a:prstGeom>
        </p:spPr>
      </p:pic>
    </p:spTree>
    <p:extLst>
      <p:ext uri="{BB962C8B-B14F-4D97-AF65-F5344CB8AC3E}">
        <p14:creationId xmlns:p14="http://schemas.microsoft.com/office/powerpoint/2010/main" val="3327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p:txBody>
          <a:bodyPr>
            <a:normAutofit/>
          </a:bodyPr>
          <a:lstStyle/>
          <a:p>
            <a:r>
              <a:rPr lang="nl-NL" sz="3200"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latin typeface="+mn-lt"/>
              </a:rPr>
              <a:t>Jezus’ hemelvaart garandeert de overwinning. </a:t>
            </a:r>
            <a:endParaRPr lang="nl-NL" sz="3200" dirty="0">
              <a:ln>
                <a:solidFill>
                  <a:schemeClr val="tx1">
                    <a:lumMod val="50000"/>
                    <a:lumOff val="50000"/>
                  </a:schemeClr>
                </a:solidFill>
              </a:ln>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a:xfrm>
            <a:off x="838200" y="1548245"/>
            <a:ext cx="10515600" cy="4628718"/>
          </a:xfrm>
        </p:spPr>
        <p:txBody>
          <a:bodyPr>
            <a:normAutofit/>
          </a:bodyPr>
          <a:lstStyle/>
          <a:p>
            <a:r>
              <a:rPr lang="nl-NL" altLang="nl-NL" sz="2400" dirty="0" smtClean="0">
                <a:solidFill>
                  <a:srgbClr val="FFFF00"/>
                </a:solidFill>
                <a:effectLst>
                  <a:outerShdw blurRad="38100" dist="38100" dir="2700000" algn="tl">
                    <a:srgbClr val="000000">
                      <a:alpha val="43137"/>
                    </a:srgbClr>
                  </a:outerShdw>
                </a:effectLst>
              </a:rPr>
              <a:t>De laatste vijand</a:t>
            </a:r>
            <a:r>
              <a:rPr lang="nl-NL" altLang="nl-NL" sz="2400" dirty="0" smtClean="0">
                <a:solidFill>
                  <a:schemeClr val="bg1"/>
                </a:solidFill>
                <a:effectLst>
                  <a:outerShdw blurRad="38100" dist="38100" dir="2700000" algn="tl">
                    <a:srgbClr val="000000">
                      <a:alpha val="43137"/>
                    </a:srgbClr>
                  </a:outerShdw>
                </a:effectLst>
              </a:rPr>
              <a:t> die vernietigd wordt </a:t>
            </a:r>
            <a:r>
              <a:rPr lang="nl-NL" altLang="nl-NL" sz="2400" dirty="0" smtClean="0">
                <a:solidFill>
                  <a:schemeClr val="accent4">
                    <a:lumMod val="60000"/>
                    <a:lumOff val="40000"/>
                  </a:schemeClr>
                </a:solidFill>
                <a:effectLst>
                  <a:outerShdw blurRad="38100" dist="38100" dir="2700000" algn="tl">
                    <a:srgbClr val="000000">
                      <a:alpha val="43137"/>
                    </a:srgbClr>
                  </a:outerShdw>
                </a:effectLst>
              </a:rPr>
              <a:t>is </a:t>
            </a:r>
            <a:r>
              <a:rPr lang="nl-NL" altLang="nl-NL" sz="2400" dirty="0" smtClean="0">
                <a:solidFill>
                  <a:srgbClr val="FFFF00"/>
                </a:solidFill>
                <a:effectLst>
                  <a:outerShdw blurRad="38100" dist="38100" dir="2700000" algn="tl">
                    <a:srgbClr val="000000">
                      <a:alpha val="43137"/>
                    </a:srgbClr>
                  </a:outerShdw>
                </a:effectLst>
              </a:rPr>
              <a:t>de dood</a:t>
            </a:r>
            <a:r>
              <a:rPr lang="nl-NL" altLang="nl-NL" sz="2400" dirty="0" smtClean="0">
                <a:solidFill>
                  <a:schemeClr val="bg1"/>
                </a:solidFill>
                <a:effectLst>
                  <a:outerShdw blurRad="38100" dist="38100" dir="2700000" algn="tl">
                    <a:srgbClr val="000000">
                      <a:alpha val="43137"/>
                    </a:srgbClr>
                  </a:outerShdw>
                </a:effectLst>
              </a:rPr>
              <a:t>, want er staat: ‘Hij heeft alles aan zijn voeten gelegd.’ </a:t>
            </a:r>
          </a:p>
          <a:p>
            <a:r>
              <a:rPr lang="nl-NL" altLang="nl-NL" sz="2400" dirty="0">
                <a:solidFill>
                  <a:schemeClr val="bg1"/>
                </a:solidFill>
                <a:effectLst>
                  <a:outerShdw blurRad="38100" dist="38100" dir="2700000" algn="tl">
                    <a:srgbClr val="000000">
                      <a:alpha val="43137"/>
                    </a:srgbClr>
                  </a:outerShdw>
                </a:effectLst>
              </a:rPr>
              <a:t>Wanneer dit vergankelijke lichaam is bekleed met het onvergankelijke, zal het geschrevene in vervulling gaan: ‘</a:t>
            </a:r>
            <a:r>
              <a:rPr lang="nl-NL" altLang="nl-NL" sz="2400" dirty="0">
                <a:solidFill>
                  <a:srgbClr val="FFFF00"/>
                </a:solidFill>
                <a:effectLst>
                  <a:outerShdw blurRad="38100" dist="38100" dir="2700000" algn="tl">
                    <a:srgbClr val="000000">
                      <a:alpha val="43137"/>
                    </a:srgbClr>
                  </a:outerShdw>
                </a:effectLst>
              </a:rPr>
              <a:t>de dood</a:t>
            </a:r>
            <a:r>
              <a:rPr lang="nl-NL" altLang="nl-NL" sz="2400" dirty="0">
                <a:solidFill>
                  <a:schemeClr val="bg1"/>
                </a:solidFill>
                <a:effectLst>
                  <a:outerShdw blurRad="38100" dist="38100" dir="2700000" algn="tl">
                    <a:srgbClr val="000000">
                      <a:alpha val="43137"/>
                    </a:srgbClr>
                  </a:outerShdw>
                </a:effectLst>
              </a:rPr>
              <a:t> is </a:t>
            </a:r>
            <a:r>
              <a:rPr lang="nl-NL" altLang="nl-NL" sz="2400" dirty="0">
                <a:solidFill>
                  <a:srgbClr val="FFFF00"/>
                </a:solidFill>
                <a:effectLst>
                  <a:outerShdw blurRad="38100" dist="38100" dir="2700000" algn="tl">
                    <a:srgbClr val="000000">
                      <a:alpha val="43137"/>
                    </a:srgbClr>
                  </a:outerShdw>
                </a:effectLst>
              </a:rPr>
              <a:t>overwonnen!!</a:t>
            </a:r>
            <a:endParaRPr lang="nl-NL" altLang="nl-NL" sz="2400" dirty="0">
              <a:solidFill>
                <a:schemeClr val="bg1"/>
              </a:solidFill>
              <a:effectLst>
                <a:outerShdw blurRad="38100" dist="38100" dir="2700000" algn="tl">
                  <a:srgbClr val="000000">
                    <a:alpha val="43137"/>
                  </a:srgbClr>
                </a:outerShdw>
              </a:effectLst>
            </a:endParaRPr>
          </a:p>
          <a:p>
            <a:r>
              <a:rPr lang="nl-NL" altLang="nl-NL" sz="2400" dirty="0">
                <a:solidFill>
                  <a:schemeClr val="bg1"/>
                </a:solidFill>
                <a:effectLst>
                  <a:outerShdw blurRad="38100" dist="38100" dir="2700000" algn="tl">
                    <a:srgbClr val="000000">
                      <a:alpha val="43137"/>
                    </a:srgbClr>
                  </a:outerShdw>
                </a:effectLst>
              </a:rPr>
              <a:t>Laten we God danken, die ons </a:t>
            </a:r>
            <a:r>
              <a:rPr lang="nl-NL" altLang="nl-NL" sz="2400" dirty="0">
                <a:solidFill>
                  <a:srgbClr val="FFFF00"/>
                </a:solidFill>
                <a:effectLst>
                  <a:outerShdw blurRad="38100" dist="38100" dir="2700000" algn="tl">
                    <a:srgbClr val="000000">
                      <a:alpha val="43137"/>
                    </a:srgbClr>
                  </a:outerShdw>
                </a:effectLst>
              </a:rPr>
              <a:t>door Jezus Christus,  </a:t>
            </a:r>
            <a:r>
              <a:rPr lang="nl-NL" altLang="nl-NL" sz="2400" dirty="0" smtClean="0">
                <a:solidFill>
                  <a:srgbClr val="FFFF00"/>
                </a:solidFill>
                <a:effectLst>
                  <a:outerShdw blurRad="38100" dist="38100" dir="2700000" algn="tl">
                    <a:srgbClr val="000000">
                      <a:alpha val="43137"/>
                    </a:srgbClr>
                  </a:outerShdw>
                </a:effectLst>
              </a:rPr>
              <a:t>                                               </a:t>
            </a:r>
            <a:r>
              <a:rPr lang="nl-NL" altLang="nl-NL" sz="2400" dirty="0" smtClean="0">
                <a:solidFill>
                  <a:schemeClr val="bg1"/>
                </a:solidFill>
                <a:effectLst>
                  <a:outerShdw blurRad="38100" dist="38100" dir="2700000" algn="tl">
                    <a:srgbClr val="000000">
                      <a:alpha val="43137"/>
                    </a:srgbClr>
                  </a:outerShdw>
                </a:effectLst>
              </a:rPr>
              <a:t>onze </a:t>
            </a:r>
            <a:r>
              <a:rPr lang="nl-NL" altLang="nl-NL" sz="2400" dirty="0">
                <a:solidFill>
                  <a:schemeClr val="bg1"/>
                </a:solidFill>
                <a:effectLst>
                  <a:outerShdw blurRad="38100" dist="38100" dir="2700000" algn="tl">
                    <a:srgbClr val="000000">
                      <a:alpha val="43137"/>
                    </a:srgbClr>
                  </a:outerShdw>
                </a:effectLst>
              </a:rPr>
              <a:t>Heer, </a:t>
            </a:r>
            <a:r>
              <a:rPr lang="nl-NL" altLang="nl-NL" sz="2400" dirty="0" smtClean="0">
                <a:solidFill>
                  <a:schemeClr val="bg1"/>
                </a:solidFill>
                <a:effectLst>
                  <a:outerShdw blurRad="38100" dist="38100" dir="2700000" algn="tl">
                    <a:srgbClr val="000000">
                      <a:alpha val="43137"/>
                    </a:srgbClr>
                  </a:outerShdw>
                </a:effectLst>
              </a:rPr>
              <a:t> </a:t>
            </a:r>
            <a:r>
              <a:rPr lang="nl-NL" altLang="nl-NL" sz="2400" dirty="0" smtClean="0">
                <a:solidFill>
                  <a:srgbClr val="FFFF00"/>
                </a:solidFill>
                <a:effectLst>
                  <a:outerShdw blurRad="38100" dist="38100" dir="2700000" algn="tl">
                    <a:srgbClr val="000000">
                      <a:alpha val="43137"/>
                    </a:srgbClr>
                  </a:outerShdw>
                </a:effectLst>
              </a:rPr>
              <a:t>de </a:t>
            </a:r>
            <a:r>
              <a:rPr lang="nl-NL" altLang="nl-NL" sz="2400" dirty="0">
                <a:solidFill>
                  <a:srgbClr val="FFFF00"/>
                </a:solidFill>
                <a:effectLst>
                  <a:outerShdw blurRad="38100" dist="38100" dir="2700000" algn="tl">
                    <a:srgbClr val="000000">
                      <a:alpha val="43137"/>
                    </a:srgbClr>
                  </a:outerShdw>
                </a:effectLst>
              </a:rPr>
              <a:t>overwinning</a:t>
            </a:r>
            <a:r>
              <a:rPr lang="nl-NL" altLang="nl-NL" sz="2400" dirty="0">
                <a:solidFill>
                  <a:schemeClr val="bg1"/>
                </a:solidFill>
                <a:effectLst>
                  <a:outerShdw blurRad="38100" dist="38100" dir="2700000" algn="tl">
                    <a:srgbClr val="000000">
                      <a:alpha val="43137"/>
                    </a:srgbClr>
                  </a:outerShdw>
                </a:effectLst>
              </a:rPr>
              <a:t> geeft.    </a:t>
            </a:r>
            <a:endParaRPr lang="nl-NL" sz="2400" dirty="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endParaRPr>
          </a:p>
          <a:p>
            <a:endParaRPr lang="nl-NL" altLang="nl-NL" dirty="0" smtClean="0">
              <a:solidFill>
                <a:schemeClr val="bg1"/>
              </a:solidFill>
              <a:latin typeface="+mj-lt"/>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155" y="3392131"/>
            <a:ext cx="3581522" cy="3465869"/>
          </a:xfrm>
          <a:prstGeom prst="rect">
            <a:avLst/>
          </a:prstGeom>
        </p:spPr>
      </p:pic>
    </p:spTree>
    <p:extLst>
      <p:ext uri="{BB962C8B-B14F-4D97-AF65-F5344CB8AC3E}">
        <p14:creationId xmlns:p14="http://schemas.microsoft.com/office/powerpoint/2010/main" val="31199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F80BE-0C2A-4EEA-AA73-C0FF62D6CB82}"/>
              </a:ext>
            </a:extLst>
          </p:cNvPr>
          <p:cNvSpPr>
            <a:spLocks noGrp="1"/>
          </p:cNvSpPr>
          <p:nvPr>
            <p:ph type="title"/>
          </p:nvPr>
        </p:nvSpPr>
        <p:spPr/>
        <p:txBody>
          <a:bodyPr>
            <a:normAutofit/>
          </a:bodyPr>
          <a:lstStyle/>
          <a:p>
            <a:r>
              <a:rPr lang="nl-NL" sz="3200" dirty="0" smtClean="0">
                <a:ln w="10160">
                  <a:solidFill>
                    <a:schemeClr val="tx1">
                      <a:lumMod val="50000"/>
                      <a:lumOff val="50000"/>
                    </a:schemeClr>
                  </a:solidFill>
                  <a:prstDash val="solid"/>
                </a:ln>
                <a:solidFill>
                  <a:srgbClr val="FFFFFF"/>
                </a:solidFill>
                <a:effectLst>
                  <a:outerShdw blurRad="38100" dist="38100" dir="2700000" algn="tl">
                    <a:srgbClr val="000000">
                      <a:alpha val="43137"/>
                    </a:srgbClr>
                  </a:outerShdw>
                </a:effectLst>
                <a:latin typeface="+mn-lt"/>
              </a:rPr>
              <a:t>Jezus heerst!!l</a:t>
            </a:r>
            <a:endParaRPr lang="nl-NL" sz="3200" dirty="0">
              <a:ln>
                <a:solidFill>
                  <a:schemeClr val="tx1">
                    <a:lumMod val="50000"/>
                    <a:lumOff val="50000"/>
                  </a:schemeClr>
                </a:solidFill>
              </a:ln>
              <a:effectLst>
                <a:outerShdw blurRad="38100" dist="38100" dir="2700000" algn="tl">
                  <a:srgbClr val="000000">
                    <a:alpha val="43137"/>
                  </a:srgbClr>
                </a:outerShdw>
              </a:effectLst>
            </a:endParaRPr>
          </a:p>
        </p:txBody>
      </p:sp>
      <p:sp>
        <p:nvSpPr>
          <p:cNvPr id="3" name="Tijdelijke aanduiding voor inhoud 2">
            <a:extLst>
              <a:ext uri="{FF2B5EF4-FFF2-40B4-BE49-F238E27FC236}">
                <a16:creationId xmlns="" xmlns:a16="http://schemas.microsoft.com/office/drawing/2014/main" id="{21D702D8-D146-478C-862A-92CDA8EF2BEE}"/>
              </a:ext>
            </a:extLst>
          </p:cNvPr>
          <p:cNvSpPr>
            <a:spLocks noGrp="1"/>
          </p:cNvSpPr>
          <p:nvPr>
            <p:ph idx="1"/>
          </p:nvPr>
        </p:nvSpPr>
        <p:spPr/>
        <p:txBody>
          <a:bodyPr>
            <a:normAutofit/>
          </a:bodyPr>
          <a:lstStyle/>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Leef onder een open hemel.</a:t>
            </a:r>
          </a:p>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Kijk op naar Hem…in zijn glorie. </a:t>
            </a:r>
          </a:p>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Vertrouw op zijn liefde. </a:t>
            </a:r>
          </a:p>
          <a:p>
            <a:r>
              <a:rPr lang="nl-NL" dirty="0" smtClean="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rPr>
              <a:t>En kijk uit naar zijn terugkeer!</a:t>
            </a:r>
            <a:endParaRPr lang="nl-NL" dirty="0">
              <a:ln w="10160">
                <a:solidFill>
                  <a:schemeClr val="tx1">
                    <a:lumMod val="50000"/>
                    <a:lumOff val="50000"/>
                  </a:schemeClr>
                </a:solidFill>
                <a:prstDash val="solid"/>
              </a:ln>
              <a:solidFill>
                <a:srgbClr val="FFFFFF"/>
              </a:solidFill>
              <a:effectLst>
                <a:outerShdw blurRad="38100" dist="22860" dir="5400000" algn="tl" rotWithShape="0">
                  <a:srgbClr val="000000">
                    <a:alpha val="30000"/>
                  </a:srgbClr>
                </a:outerShdw>
              </a:effectLst>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556" y="3169226"/>
            <a:ext cx="6367030" cy="3553691"/>
          </a:xfrm>
          <a:prstGeom prst="rect">
            <a:avLst/>
          </a:prstGeom>
        </p:spPr>
      </p:pic>
    </p:spTree>
    <p:extLst>
      <p:ext uri="{BB962C8B-B14F-4D97-AF65-F5344CB8AC3E}">
        <p14:creationId xmlns:p14="http://schemas.microsoft.com/office/powerpoint/2010/main" val="41368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364</Words>
  <Application>Microsoft Office PowerPoint</Application>
  <PresentationFormat>Breedbeeld</PresentationFormat>
  <Paragraphs>36</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Wie heeft de macht….?</vt:lpstr>
      <vt:lpstr>Jezus Christus overstijgt alle machten!</vt:lpstr>
      <vt:lpstr>Triomfantelijk…</vt:lpstr>
      <vt:lpstr>Hoe dan? </vt:lpstr>
      <vt:lpstr>Hemelvaart = troonsbestijging!</vt:lpstr>
      <vt:lpstr>Jezus’ hemelvaart garandeert de overwinning. </vt:lpstr>
      <vt:lpstr>Jezus heerst!!l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TEST123</dc:title>
  <dc:creator>henry.van.de.steeg@politie.nl</dc:creator>
  <cp:lastModifiedBy>gebruiker</cp:lastModifiedBy>
  <cp:revision>21</cp:revision>
  <dcterms:created xsi:type="dcterms:W3CDTF">2020-04-19T12:07:22Z</dcterms:created>
  <dcterms:modified xsi:type="dcterms:W3CDTF">2020-05-20T14:30:46Z</dcterms:modified>
</cp:coreProperties>
</file>