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2" r:id="rId7"/>
    <p:sldId id="260" r:id="rId8"/>
    <p:sldId id="263" r:id="rId9"/>
    <p:sldId id="264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80B8262-74A8-4C5F-99D4-668BE4982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3547335D-D517-4076-B8FF-34739A57D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349466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xmlns="" id="{6536429F-4741-4AB7-8431-3E6007CD7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391" y="123093"/>
            <a:ext cx="11737731" cy="15675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0AE9351C-827D-40B9-9031-4FE885954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7392" y="1825624"/>
            <a:ext cx="11737729" cy="4812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77710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600" b="1" kern="1200" baseline="0">
          <a:ln>
            <a:solidFill>
              <a:schemeClr val="accent1"/>
            </a:solidFill>
          </a:ln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Gods </a:t>
            </a:r>
            <a:r>
              <a:rPr lang="nl-NL" dirty="0"/>
              <a:t>plan met en voor ons als </a:t>
            </a:r>
            <a:r>
              <a:rPr lang="nl-NL" dirty="0" smtClean="0"/>
              <a:t>gemeente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1. Zijn doel</a:t>
            </a:r>
          </a:p>
          <a:p>
            <a:pPr marL="0" indent="0">
              <a:buNone/>
            </a:pPr>
            <a:r>
              <a:rPr lang="nl-NL" dirty="0"/>
              <a:t>2. Ons aandeel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69416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W</a:t>
            </a:r>
            <a:r>
              <a:rPr lang="nl-NL" dirty="0" smtClean="0"/>
              <a:t>ant </a:t>
            </a:r>
            <a:r>
              <a:rPr lang="nl-NL" dirty="0"/>
              <a:t>Gods bedoeling met ons is niet dat wij  veroordeeld </a:t>
            </a:r>
            <a:r>
              <a:rPr lang="nl-NL" dirty="0" smtClean="0"/>
              <a:t>worden,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maar </a:t>
            </a:r>
            <a:r>
              <a:rPr lang="nl-NL" dirty="0"/>
              <a:t>dat wij gered worden door onze Here Jezus Christus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1552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Hij is voor ons gestorven zodat wij altijd bij </a:t>
            </a:r>
            <a:r>
              <a:rPr lang="nl-NL" dirty="0" smtClean="0"/>
              <a:t>Hem </a:t>
            </a:r>
            <a:r>
              <a:rPr lang="nl-NL" dirty="0"/>
              <a:t>zullen zijn</a:t>
            </a:r>
          </a:p>
        </p:txBody>
      </p:sp>
    </p:spTree>
    <p:extLst>
      <p:ext uri="{BB962C8B-B14F-4D97-AF65-F5344CB8AC3E}">
        <p14:creationId xmlns:p14="http://schemas.microsoft.com/office/powerpoint/2010/main" val="4289966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Gods bedoeling is niet dat we veroordeeld worden maar dat we gered worden, </a:t>
            </a:r>
            <a:r>
              <a:rPr lang="nl-NL" u="sng" dirty="0"/>
              <a:t>door onze Heer Jezus Christus</a:t>
            </a:r>
          </a:p>
        </p:txBody>
      </p:sp>
    </p:spTree>
    <p:extLst>
      <p:ext uri="{BB962C8B-B14F-4D97-AF65-F5344CB8AC3E}">
        <p14:creationId xmlns:p14="http://schemas.microsoft.com/office/powerpoint/2010/main" val="2650827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251" y="522515"/>
            <a:ext cx="8961945" cy="597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7017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Gods </a:t>
            </a:r>
            <a:r>
              <a:rPr lang="nl-NL" dirty="0"/>
              <a:t>plan met en voor ons als </a:t>
            </a:r>
            <a:r>
              <a:rPr lang="nl-NL" dirty="0" smtClean="0"/>
              <a:t>gemeente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1. Zijn doel</a:t>
            </a:r>
          </a:p>
          <a:p>
            <a:pPr marL="0" indent="0">
              <a:buNone/>
            </a:pPr>
            <a:r>
              <a:rPr lang="nl-NL" dirty="0"/>
              <a:t>2. Ons aandeel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1524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6000" dirty="0" smtClean="0"/>
              <a:t>Dús</a:t>
            </a:r>
            <a:r>
              <a:rPr lang="nl-NL" dirty="0" smtClean="0"/>
              <a:t>:  </a:t>
            </a:r>
            <a:r>
              <a:rPr lang="nl-NL" dirty="0"/>
              <a:t>troost elkaar en bouw elkaar op, de een de ander.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3536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/>
              <a:t>Wij sporen u aan </a:t>
            </a:r>
            <a:r>
              <a:rPr lang="nl-NL" dirty="0" smtClean="0"/>
              <a:t>broeders </a:t>
            </a:r>
            <a:r>
              <a:rPr lang="nl-NL" dirty="0"/>
              <a:t>en </a:t>
            </a:r>
            <a:r>
              <a:rPr lang="nl-NL" dirty="0" smtClean="0"/>
              <a:t>zusters elkaar</a:t>
            </a:r>
            <a:br>
              <a:rPr lang="nl-NL" dirty="0" smtClean="0"/>
            </a:br>
            <a:endParaRPr lang="nl-NL" dirty="0"/>
          </a:p>
          <a:p>
            <a:pPr marL="0" indent="0">
              <a:buNone/>
            </a:pPr>
            <a:r>
              <a:rPr lang="nl-NL" dirty="0"/>
              <a:t>- terecht te wijzen</a:t>
            </a:r>
          </a:p>
          <a:p>
            <a:pPr marL="0" indent="0">
              <a:buNone/>
            </a:pPr>
            <a:r>
              <a:rPr lang="nl-NL" dirty="0"/>
              <a:t>- </a:t>
            </a:r>
            <a:r>
              <a:rPr lang="nl-NL" dirty="0" err="1"/>
              <a:t>moedelozen</a:t>
            </a:r>
            <a:r>
              <a:rPr lang="nl-NL" dirty="0"/>
              <a:t> hoop geven</a:t>
            </a:r>
          </a:p>
          <a:p>
            <a:pPr marL="0" indent="0">
              <a:buNone/>
            </a:pPr>
            <a:r>
              <a:rPr lang="nl-NL" dirty="0"/>
              <a:t>- opkomen voor de zwakken</a:t>
            </a:r>
          </a:p>
          <a:p>
            <a:pPr marL="0" indent="0">
              <a:buNone/>
            </a:pPr>
            <a:r>
              <a:rPr lang="nl-NL" dirty="0"/>
              <a:t>- met iedereen geduld hebben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40641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- wees altijd verheugd</a:t>
            </a:r>
          </a:p>
          <a:p>
            <a:pPr marL="0" indent="0">
              <a:buNone/>
            </a:pPr>
            <a:r>
              <a:rPr lang="nl-NL" dirty="0"/>
              <a:t>- bid zonder ophouden</a:t>
            </a:r>
          </a:p>
          <a:p>
            <a:pPr marL="0" indent="0">
              <a:buNone/>
            </a:pPr>
            <a:r>
              <a:rPr lang="nl-NL" dirty="0"/>
              <a:t>- dank God onder alle omstandigheden</a:t>
            </a:r>
          </a:p>
          <a:p>
            <a:pPr marL="0" indent="0">
              <a:buNone/>
            </a:pPr>
            <a:r>
              <a:rPr lang="nl-NL" sz="4800" dirty="0"/>
              <a:t>- doof de Geest niet uit</a:t>
            </a:r>
          </a:p>
          <a:p>
            <a:pPr marL="0" indent="0">
              <a:buNone/>
            </a:pPr>
            <a:r>
              <a:rPr lang="nl-NL" dirty="0"/>
              <a:t>- veracht de profetieën niet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9202223"/>
      </p:ext>
    </p:extLst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Hand 2 1-2 2020-1.pptx [Alleen-lezen]" id="{D45977FD-DC42-4165-B282-FDA2C846473B}" vid="{B9FFC10B-DE88-4559-9201-BB7944EF79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</TotalTime>
  <Words>132</Words>
  <Application>Microsoft Office PowerPoint</Application>
  <PresentationFormat>Aangepast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Stream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TEST123</dc:title>
  <dc:creator>henry.van.de.steeg@politie.nl</dc:creator>
  <cp:lastModifiedBy>j. Holtland</cp:lastModifiedBy>
  <cp:revision>43</cp:revision>
  <dcterms:created xsi:type="dcterms:W3CDTF">2020-04-19T12:07:22Z</dcterms:created>
  <dcterms:modified xsi:type="dcterms:W3CDTF">2020-09-19T08:40:00Z</dcterms:modified>
</cp:coreProperties>
</file>