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7" r:id="rId3"/>
    <p:sldId id="288" r:id="rId4"/>
    <p:sldId id="289" r:id="rId5"/>
    <p:sldId id="290" r:id="rId6"/>
    <p:sldId id="29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Donor….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3" y="1678028"/>
            <a:ext cx="9826192" cy="4884697"/>
          </a:xfrm>
        </p:spPr>
      </p:pic>
    </p:spTree>
    <p:extLst>
      <p:ext uri="{BB962C8B-B14F-4D97-AF65-F5344CB8AC3E}">
        <p14:creationId xmlns:p14="http://schemas.microsoft.com/office/powerpoint/2010/main" val="32854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Echte liefde wil onbaatzuchtig geven….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Kijk maar naar het grote voorbeeld.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spiegel jezelf aan Jezus. 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1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Je diepste drive….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Kerk blijven in / na corona-tijd…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nl-NL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preek: ve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rzameld</a:t>
            </a:r>
            <a:r>
              <a:rPr lang="nl-NL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worden als kudde.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nl-NL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preek: samen komen…op de vrijgehouden dag.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nl-NL" b="1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preek: </a:t>
            </a:r>
            <a:r>
              <a:rPr lang="nl-NL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samen-zijn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…. (‘verlangen naar’ 2019)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nl-NL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preek: wat is eigenlijk je diepste drive?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verloopt de beweging tussen: kerk &lt;-&gt; mij? 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94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Johannes: de doordenker…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de Zoon als Offerlam…????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Jarenlang van dichtbij zien gebeuren.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Steeds weer het mysterie doordacht…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Voor mij een ontdekkingstocht.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 heeft zijn leven zelf afgelegd.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Ben je daarvan doordrongen?  </a:t>
            </a:r>
          </a:p>
          <a:p>
            <a:r>
              <a:rPr lang="nl-NL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 helpt je daarbij? </a:t>
            </a:r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570" y="771085"/>
            <a:ext cx="1743075" cy="26193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36" y="3608668"/>
            <a:ext cx="4083627" cy="306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Wil je Jezus’ beeld vertonen?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 zijn wij verplicht….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Mijn leven geven??? Bizar….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Gaat toch veel te ver? </a:t>
            </a:r>
          </a:p>
          <a:p>
            <a:pPr marL="0" indent="0">
              <a:buNone/>
            </a:pP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49" y="2874808"/>
            <a:ext cx="6350578" cy="379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52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Donor van….?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Jezelf helemaal opofferen?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Bijna niet te doen…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Maar: staat je hart echt open?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Voel je je tekort schieten?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 offerde volkomen.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Hij vult ons tekort aan. 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Afbeelding 4" descr="5 redenen waarom ontvangen moeilijker is dan geven - Mirjam Karss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82" y="3283527"/>
            <a:ext cx="5507181" cy="3387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689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185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Stream</vt:lpstr>
      <vt:lpstr>Donor….</vt:lpstr>
      <vt:lpstr>Echte liefde wil onbaatzuchtig geven….</vt:lpstr>
      <vt:lpstr>Je diepste drive….</vt:lpstr>
      <vt:lpstr>Johannes: de doordenker…</vt:lpstr>
      <vt:lpstr>Wil je Jezus’ beeld vertonen? </vt:lpstr>
      <vt:lpstr>Donor van….?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47</cp:revision>
  <dcterms:created xsi:type="dcterms:W3CDTF">2020-04-19T12:07:22Z</dcterms:created>
  <dcterms:modified xsi:type="dcterms:W3CDTF">2020-10-03T17:31:05Z</dcterms:modified>
</cp:coreProperties>
</file>