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337"/>
  </p:normalViewPr>
  <p:slideViewPr>
    <p:cSldViewPr snapToGrid="0" snapToObjects="1">
      <p:cViewPr varScale="1">
        <p:scale>
          <a:sx n="74" d="100"/>
          <a:sy n="74" d="100"/>
        </p:scale>
        <p:origin x="552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C96AC88-B99B-054C-88FF-3604A6677F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A75DFCD3-201B-7841-919F-7BD80732F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932FA1C2-0991-384A-8646-3D9CBC7FC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260E-433C-B847-A759-17579704B71E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3BBC144-73C6-FC49-89A7-E4B02FEF1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E8F7845A-4036-8247-B6F5-651F2C610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ED67D-C109-3541-9F28-26DC22144A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7212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FFC5AC5-F797-0B4A-AC84-F2264968B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D99B86B2-2E50-3A47-A9FC-77DF1EA1A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02960B8C-0077-4140-88CC-1E6DD46B1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260E-433C-B847-A759-17579704B71E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F0CD54E4-E937-0E43-9D51-3355C2EB6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79E7F354-67EF-0A4F-A9FF-D7D4A06D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ED67D-C109-3541-9F28-26DC22144A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10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xmlns="" id="{6BA7EDC8-9082-554D-9A26-63F69C7722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47C751F5-3E57-1A46-9C41-0B6B161EC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907931B9-2115-E84A-B56A-4ED30DC38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260E-433C-B847-A759-17579704B71E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34A8A5E4-3DAA-7741-BECE-59DB0E4BD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23445CC6-C2F5-1E4A-B860-0EA574788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ED67D-C109-3541-9F28-26DC22144A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8216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DF3374A-7B06-B440-9456-DA0EDEE78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830177A7-E02C-4A40-850A-B9BF11DBF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11A573DD-43CD-4E43-AF29-5EAF3BC24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260E-433C-B847-A759-17579704B71E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F04820F-76BC-3F4B-83CD-59EB20434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351DB9E2-873A-874F-AC53-2898FF65A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ED67D-C109-3541-9F28-26DC22144A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8502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D8347AE-B925-C542-B822-E7D33CCD5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D3347D9D-282E-2E4C-BAD9-3367222D9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85C73BDB-B02B-0649-9412-6FB956B9B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260E-433C-B847-A759-17579704B71E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5F708696-09D2-C74D-98F3-E3463617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BBC299B5-29AE-FC42-A9B1-746D9170A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ED67D-C109-3541-9F28-26DC22144A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2307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6F13B97-CD0D-3E4B-A35B-FF8D45994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9FDB2F25-4764-D244-A97C-CBB18EB631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D3336FFB-8B65-D54B-B858-7D8C152ED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9E3CD557-37D9-F044-8D3B-FCF55B49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260E-433C-B847-A759-17579704B71E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900C2DAD-2DA2-9B47-8047-EAA450196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29827175-00DC-6148-9711-728172E9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ED67D-C109-3541-9F28-26DC22144A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9864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A7DA861-D02F-F846-BB34-06BF67E9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9EB663E7-86B1-9D42-A5FF-C5834D28F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9C29326E-63B0-5640-9265-B17634FEE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B6197342-A302-3B47-B82B-E72BEE1FA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94E1236D-6BEA-7F49-A6D3-999353F78C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="" id="{8255FAC6-5968-5E44-909F-A4A636BED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260E-433C-B847-A759-17579704B71E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="" id="{4A558CE5-0EDA-6247-9659-3A6354592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="" id="{6F93C61A-AEE9-9A4B-8D07-B7CBCA935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ED67D-C109-3541-9F28-26DC22144A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1567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1519FBF-0E49-8447-8F3A-C5438C748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8B670329-AA58-7A4B-B3EB-1929DAFC8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260E-433C-B847-A759-17579704B71E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62FE58AC-83F5-7F40-B903-D1817E50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528E456F-51B6-2049-BE23-9DA71752B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ED67D-C109-3541-9F28-26DC22144A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1963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238D50D0-2B2F-174C-A92B-B9066B8F3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260E-433C-B847-A759-17579704B71E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0C5E8C10-6025-1340-B2EA-DE6DFA741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18AF2871-89E6-B144-ACEA-E335D276C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ED67D-C109-3541-9F28-26DC22144A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7557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31D2E04-EDB5-FB46-8D03-07E3BE57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0DC53A33-8183-6B42-B482-BE643B915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51DF3A8C-2731-FE42-A6E9-383D7B146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3D7F27DE-88F3-5044-8122-B2571B25F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260E-433C-B847-A759-17579704B71E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96ED14A6-CF68-3545-B407-61CDD4BC5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3F2D19D2-00C7-524C-8B1D-F12318D02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ED67D-C109-3541-9F28-26DC22144A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3683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5E62A35-3736-0243-9762-70B4A275B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="" id="{176E504E-59CF-9E4A-B05E-E141941AC1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44364BCE-24F3-DD49-BFBE-ADD22E8564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21FE6A6D-793C-A541-BBFD-141E141E7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E260E-433C-B847-A759-17579704B71E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2F61B61C-047C-8B45-822B-1D262A7DF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8BCF89F6-C5DF-1B4A-8440-BE0EFD7D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ED67D-C109-3541-9F28-26DC22144A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781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1DB54A50-8A37-B944-B519-5FE7427AF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73C2B25C-E4D2-3F47-ACF2-5449695E7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012AE719-EB0E-294F-936D-FCEE6EF19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E260E-433C-B847-A759-17579704B71E}" type="datetimeFigureOut">
              <a:rPr lang="nl-NL" smtClean="0"/>
              <a:t>30-10-2020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5E441EC0-0FE3-B040-8160-671D399F6F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3AEDA3A-37A6-CE4F-8BB1-1773554C1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ED67D-C109-3541-9F28-26DC22144A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246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EDC7C1B-7FDC-CB41-9E63-B7D0C4E66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7383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bg1"/>
                </a:solidFill>
              </a:rPr>
              <a:t>Niet door eigen kracht of macht zal hij </a:t>
            </a:r>
            <a:r>
              <a:rPr lang="nl-NL" dirty="0" err="1">
                <a:solidFill>
                  <a:schemeClr val="bg1"/>
                </a:solidFill>
              </a:rPr>
              <a:t>slagenmaar</a:t>
            </a:r>
            <a:r>
              <a:rPr lang="nl-NL" dirty="0">
                <a:solidFill>
                  <a:schemeClr val="bg1"/>
                </a:solidFill>
              </a:rPr>
              <a:t> met de hulp van mijn geest.</a:t>
            </a:r>
            <a:br>
              <a:rPr lang="nl-NL" dirty="0">
                <a:solidFill>
                  <a:schemeClr val="bg1"/>
                </a:solidFill>
              </a:rPr>
            </a:b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483D16C4-6FF0-9E44-AF58-A472A1EE61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1840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331496C-CB4B-0D40-B501-904F156D3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xmlns="" id="{5EFF4E7A-205C-4A49-8317-5D100ED05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60173"/>
            <a:ext cx="12564533" cy="942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67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E60A07C-A110-D44E-806D-C5354661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xmlns="" id="{333EC83F-E836-7C43-AC50-C85784304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2467" y="135467"/>
            <a:ext cx="6587066" cy="658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88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87BF384-9C0F-2948-A398-9F3BE2E20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5" name="Picture 1" descr="page1image1025935216">
            <a:extLst>
              <a:ext uri="{FF2B5EF4-FFF2-40B4-BE49-F238E27FC236}">
                <a16:creationId xmlns:a16="http://schemas.microsoft.com/office/drawing/2014/main" xmlns="" id="{C1C2790B-A5BA-234A-A609-8E4CB8F957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6653"/>
            <a:ext cx="12344400" cy="824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391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262821B-AF59-9047-8AE6-9E276B76F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xmlns="" id="{C75A72E2-E00C-9344-A942-D8AABA212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99589"/>
            <a:ext cx="12192000" cy="81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85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87BF384-9C0F-2948-A398-9F3BE2E20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5" name="Picture 1" descr="page1image1025935216">
            <a:extLst>
              <a:ext uri="{FF2B5EF4-FFF2-40B4-BE49-F238E27FC236}">
                <a16:creationId xmlns:a16="http://schemas.microsoft.com/office/drawing/2014/main" xmlns="" id="{C1C2790B-A5BA-234A-A609-8E4CB8F957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6653"/>
            <a:ext cx="12344400" cy="824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578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A7ED0A8-DB82-A347-BFB1-00FCBB8A4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xmlns="" id="{9FED0012-5DD1-FB46-B2BA-524F3F982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9299"/>
            <a:ext cx="8077200" cy="680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3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87BF384-9C0F-2948-A398-9F3BE2E20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5" name="Picture 1" descr="page1image1025935216">
            <a:extLst>
              <a:ext uri="{FF2B5EF4-FFF2-40B4-BE49-F238E27FC236}">
                <a16:creationId xmlns:a16="http://schemas.microsoft.com/office/drawing/2014/main" xmlns="" id="{C1C2790B-A5BA-234A-A609-8E4CB8F957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6653"/>
            <a:ext cx="12344400" cy="824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880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01D44AC-C432-CF46-9AE4-C33B41EBF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xmlns="" id="{DCA32663-2B3F-4141-A46E-31ADF9013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86656"/>
            <a:ext cx="12750799" cy="840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1322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16</Words>
  <Application>Microsoft Office PowerPoint</Application>
  <PresentationFormat>Breedbeeld</PresentationFormat>
  <Paragraphs>1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Kantoorthema</vt:lpstr>
      <vt:lpstr>Niet door eigen kracht of macht zal hij slagenmaar met de hulp van mijn geest.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Atze Buursema</dc:creator>
  <cp:lastModifiedBy>Eigenaar</cp:lastModifiedBy>
  <cp:revision>10</cp:revision>
  <dcterms:created xsi:type="dcterms:W3CDTF">2020-10-30T13:10:35Z</dcterms:created>
  <dcterms:modified xsi:type="dcterms:W3CDTF">2020-10-30T15:03:39Z</dcterms:modified>
</cp:coreProperties>
</file>