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5" r:id="rId3"/>
    <p:sldId id="277" r:id="rId4"/>
    <p:sldId id="278" r:id="rId5"/>
    <p:sldId id="279" r:id="rId6"/>
    <p:sldId id="280" r:id="rId7"/>
    <p:sldId id="281" r:id="rId8"/>
    <p:sldId id="282" r:id="rId9"/>
    <p:sldId id="283" r:id="rId10"/>
    <p:sldId id="284" r:id="rId11"/>
    <p:sldId id="285" r:id="rId12"/>
    <p:sldId id="286"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7" d="100"/>
          <a:sy n="107" d="100"/>
        </p:scale>
        <p:origin x="-90"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80B8262-74A8-4C5F-99D4-668BE4982A6C}"/>
              </a:ext>
            </a:extLst>
          </p:cNvPr>
          <p:cNvSpPr>
            <a:spLocks noGrp="1"/>
          </p:cNvSpPr>
          <p:nvPr>
            <p:ph type="title"/>
          </p:nvPr>
        </p:nvSpPr>
        <p:spPr/>
        <p:txBody>
          <a:bodyPr/>
          <a:lstStyle>
            <a:lvl1pPr>
              <a:defRPr/>
            </a:lvl1pPr>
          </a:lstStyle>
          <a:p>
            <a:r>
              <a:rPr lang="nl-NL" dirty="0"/>
              <a:t>Klik om stijl te bewerken</a:t>
            </a:r>
          </a:p>
        </p:txBody>
      </p:sp>
      <p:sp>
        <p:nvSpPr>
          <p:cNvPr id="3" name="Tijdelijke aanduiding voor inhoud 2">
            <a:extLst>
              <a:ext uri="{FF2B5EF4-FFF2-40B4-BE49-F238E27FC236}">
                <a16:creationId xmlns="" xmlns:a16="http://schemas.microsoft.com/office/drawing/2014/main" id="{3547335D-D517-4076-B8FF-34739A57D4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3494660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 xmlns:a16="http://schemas.microsoft.com/office/drawing/2014/main" id="{6536429F-4741-4AB7-8431-3E6007CD7D8D}"/>
              </a:ext>
            </a:extLst>
          </p:cNvPr>
          <p:cNvSpPr>
            <a:spLocks noGrp="1"/>
          </p:cNvSpPr>
          <p:nvPr>
            <p:ph type="title"/>
          </p:nvPr>
        </p:nvSpPr>
        <p:spPr>
          <a:xfrm>
            <a:off x="237391" y="123093"/>
            <a:ext cx="11737731" cy="1567596"/>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 xmlns:a16="http://schemas.microsoft.com/office/drawing/2014/main" id="{0AE9351C-827D-40B9-9031-4FE885954854}"/>
              </a:ext>
            </a:extLst>
          </p:cNvPr>
          <p:cNvSpPr>
            <a:spLocks noGrp="1"/>
          </p:cNvSpPr>
          <p:nvPr>
            <p:ph type="body" idx="1"/>
          </p:nvPr>
        </p:nvSpPr>
        <p:spPr>
          <a:xfrm>
            <a:off x="237392" y="1825624"/>
            <a:ext cx="11737729" cy="4812567"/>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777102043"/>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5600" b="1" kern="1200" baseline="0">
          <a:ln>
            <a:solidFill>
              <a:schemeClr val="accent1"/>
            </a:solidFill>
          </a:ln>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b="1" kern="1200">
          <a:ln>
            <a:solidFill>
              <a:schemeClr val="accent1"/>
            </a:solidFill>
          </a:ln>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b="1" kern="1200">
          <a:ln>
            <a:solidFill>
              <a:schemeClr val="accent1"/>
            </a:solid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ln>
            <a:solidFill>
              <a:schemeClr val="accent1"/>
            </a:solid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600" b="1" kern="1200">
          <a:ln>
            <a:solidFill>
              <a:schemeClr val="accent1"/>
            </a:solid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600" b="1" kern="1200">
          <a:ln>
            <a:solidFill>
              <a:schemeClr val="accent1"/>
            </a:solid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9339" y="266244"/>
            <a:ext cx="6242140" cy="624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29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Het is niet belangrijk wie plant, en wie begiet, het is God die doet groeien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792" y="2544784"/>
            <a:ext cx="5974672" cy="3584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4011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Joh 4 : 35-38</a:t>
            </a:r>
            <a:endParaRPr lang="nl-NL" dirty="0"/>
          </a:p>
        </p:txBody>
      </p:sp>
      <p:sp>
        <p:nvSpPr>
          <p:cNvPr id="3" name="Tijdelijke aanduiding voor inhoud 2"/>
          <p:cNvSpPr>
            <a:spLocks noGrp="1"/>
          </p:cNvSpPr>
          <p:nvPr>
            <p:ph idx="1"/>
          </p:nvPr>
        </p:nvSpPr>
        <p:spPr/>
        <p:txBody>
          <a:bodyPr/>
          <a:lstStyle/>
          <a:p>
            <a:pPr marL="0" indent="0">
              <a:buNone/>
            </a:pPr>
            <a:r>
              <a:rPr lang="nl-NL" dirty="0"/>
              <a:t>Jullie zeggen toch : nog 4 maanden en dan komt de oogst.  Ik zeg jullie: kijk om je heen , dan zie je dat de velden rijp zijn voor de oogst.  De maaier krijgt zijn loon al en verzamelt vruchten voor het eeuwige leven, zodat de zaaier en de maaier tegelijk feest kunne vieren. Hier is het gezegde van toepassing: de een zaait, de ander maait….Ik stuur jullie er op uit om een oogst binnen te halen  waarvoor je geen moeite hebt hoeven doen; dat hebben anderen gedaan en jullie maken hun werk af</a:t>
            </a:r>
          </a:p>
        </p:txBody>
      </p:sp>
    </p:spTree>
    <p:extLst>
      <p:ext uri="{BB962C8B-B14F-4D97-AF65-F5344CB8AC3E}">
        <p14:creationId xmlns:p14="http://schemas.microsoft.com/office/powerpoint/2010/main" val="401000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1217" y="1308978"/>
            <a:ext cx="9686925"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81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5272" y="745510"/>
            <a:ext cx="3677279" cy="520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3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endParaRPr lang="nl-NL" dirty="0"/>
          </a:p>
          <a:p>
            <a:pPr marL="0" indent="0">
              <a:buNone/>
            </a:pPr>
            <a:r>
              <a:rPr lang="nl-NL" dirty="0" smtClean="0"/>
              <a:t>Kom </a:t>
            </a:r>
            <a:r>
              <a:rPr lang="nl-NL" dirty="0"/>
              <a:t>en hoor wat ik wil vertellen, ieder die ontzag heeft voor God, hoor wat Hij voor mij heeft </a:t>
            </a:r>
            <a:r>
              <a:rPr lang="nl-NL" dirty="0" smtClean="0"/>
              <a:t>gedaan</a:t>
            </a:r>
            <a:endParaRPr lang="nl-NL" dirty="0"/>
          </a:p>
        </p:txBody>
      </p:sp>
    </p:spTree>
    <p:extLst>
      <p:ext uri="{BB962C8B-B14F-4D97-AF65-F5344CB8AC3E}">
        <p14:creationId xmlns:p14="http://schemas.microsoft.com/office/powerpoint/2010/main" val="2035615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endParaRPr lang="nl-NL" dirty="0"/>
          </a:p>
          <a:p>
            <a:pPr marL="0" indent="0">
              <a:buNone/>
            </a:pPr>
            <a:r>
              <a:rPr lang="nl-NL" dirty="0"/>
              <a:t>bewaar en  </a:t>
            </a:r>
            <a:r>
              <a:rPr lang="nl-NL" u="sng" dirty="0"/>
              <a:t>vermeerder</a:t>
            </a:r>
            <a:r>
              <a:rPr lang="nl-NL" dirty="0"/>
              <a:t> uw kerk</a:t>
            </a:r>
          </a:p>
        </p:txBody>
      </p:sp>
    </p:spTree>
    <p:extLst>
      <p:ext uri="{BB962C8B-B14F-4D97-AF65-F5344CB8AC3E}">
        <p14:creationId xmlns:p14="http://schemas.microsoft.com/office/powerpoint/2010/main" val="800766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endParaRPr lang="nl-NL" dirty="0"/>
          </a:p>
          <a:p>
            <a:pPr marL="0" indent="0">
              <a:buNone/>
            </a:pPr>
            <a:r>
              <a:rPr lang="nl-NL"/>
              <a:t>u bent een uitgekozen volk om de grote daden te verkondigen van Hem die u uit de duisternis heeft geroepen tot zijn wonderbaarlijk licht</a:t>
            </a:r>
          </a:p>
        </p:txBody>
      </p:sp>
    </p:spTree>
    <p:extLst>
      <p:ext uri="{BB962C8B-B14F-4D97-AF65-F5344CB8AC3E}">
        <p14:creationId xmlns:p14="http://schemas.microsoft.com/office/powerpoint/2010/main" val="414429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r>
              <a:rPr lang="nl-NL" dirty="0"/>
              <a:t>God heeft in zijn wijsheid </a:t>
            </a:r>
            <a:r>
              <a:rPr lang="nl-NL" dirty="0" smtClean="0"/>
              <a:t>bepaald,</a:t>
            </a:r>
            <a:br>
              <a:rPr lang="nl-NL" dirty="0" smtClean="0"/>
            </a:br>
            <a:r>
              <a:rPr lang="nl-NL" dirty="0" smtClean="0"/>
              <a:t>dat </a:t>
            </a:r>
            <a:r>
              <a:rPr lang="nl-NL" dirty="0"/>
              <a:t>zij die geloven worden gered door de dwaasheid van onze </a:t>
            </a:r>
            <a:r>
              <a:rPr lang="nl-NL" dirty="0" smtClean="0"/>
              <a:t>verkondiging </a:t>
            </a:r>
            <a:endParaRPr lang="nl-NL" dirty="0"/>
          </a:p>
          <a:p>
            <a:pPr marL="0" indent="0">
              <a:buNone/>
            </a:pPr>
            <a:endParaRPr lang="nl-NL" dirty="0"/>
          </a:p>
        </p:txBody>
      </p:sp>
    </p:spTree>
    <p:extLst>
      <p:ext uri="{BB962C8B-B14F-4D97-AF65-F5344CB8AC3E}">
        <p14:creationId xmlns:p14="http://schemas.microsoft.com/office/powerpoint/2010/main" val="272230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7678" y="221943"/>
            <a:ext cx="9680318" cy="6447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2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endParaRPr lang="nl-NL" dirty="0"/>
          </a:p>
          <a:p>
            <a:pPr marL="0" indent="0">
              <a:buNone/>
            </a:pPr>
            <a:r>
              <a:rPr lang="nl-NL" dirty="0" smtClean="0"/>
              <a:t>Het </a:t>
            </a:r>
            <a:r>
              <a:rPr lang="nl-NL" dirty="0"/>
              <a:t>is weliswaar het kleinste onder de zaden, maar het groeit toch uit tot de grootste onder de planten…</a:t>
            </a:r>
          </a:p>
        </p:txBody>
      </p:sp>
    </p:spTree>
    <p:extLst>
      <p:ext uri="{BB962C8B-B14F-4D97-AF65-F5344CB8AC3E}">
        <p14:creationId xmlns:p14="http://schemas.microsoft.com/office/powerpoint/2010/main" val="3336305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4172" t="-428" r="3073" b="6470"/>
          <a:stretch/>
        </p:blipFill>
        <p:spPr bwMode="auto">
          <a:xfrm>
            <a:off x="1810049" y="932156"/>
            <a:ext cx="6401797" cy="5529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501805"/>
      </p:ext>
    </p:extLst>
  </p:cSld>
  <p:clrMapOvr>
    <a:masterClrMapping/>
  </p:clrMapOvr>
</p:sld>
</file>

<file path=ppt/theme/theme1.xml><?xml version="1.0" encoding="utf-8"?>
<a:theme xmlns:a="http://schemas.openxmlformats.org/drawingml/2006/main" name="Strea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and 2 1-2 2020-1.pptx [Alleen-lezen]" id="{D45977FD-DC42-4165-B282-FDA2C846473B}" vid="{B9FFC10B-DE88-4559-9201-BB7944EF7904}"/>
    </a:ext>
  </a:extLst>
</a:theme>
</file>

<file path=docProps/app.xml><?xml version="1.0" encoding="utf-8"?>
<Properties xmlns="http://schemas.openxmlformats.org/officeDocument/2006/extended-properties" xmlns:vt="http://schemas.openxmlformats.org/officeDocument/2006/docPropsVTypes">
  <Template/>
  <TotalTime>445</TotalTime>
  <Words>204</Words>
  <Application>Microsoft Office PowerPoint</Application>
  <PresentationFormat>Aangepast</PresentationFormat>
  <Paragraphs>17</Paragraphs>
  <Slides>12</Slides>
  <Notes>0</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Stream</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Joh 4 : 35-38</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TEST123</dc:title>
  <dc:creator>henry.van.de.steeg@politie.nl</dc:creator>
  <cp:lastModifiedBy>j. Holtland</cp:lastModifiedBy>
  <cp:revision>43</cp:revision>
  <dcterms:created xsi:type="dcterms:W3CDTF">2020-04-19T12:07:22Z</dcterms:created>
  <dcterms:modified xsi:type="dcterms:W3CDTF">2020-11-14T10:22:16Z</dcterms:modified>
</cp:coreProperties>
</file>