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4" r:id="rId3"/>
    <p:sldId id="288" r:id="rId4"/>
    <p:sldId id="289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80B8262-74A8-4C5F-99D4-668BE4982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3547335D-D517-4076-B8FF-34739A57D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49466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="" xmlns:a16="http://schemas.microsoft.com/office/drawing/2014/main" id="{6536429F-4741-4AB7-8431-3E6007CD7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391" y="123093"/>
            <a:ext cx="11737731" cy="15675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="" xmlns:a16="http://schemas.microsoft.com/office/drawing/2014/main" id="{0AE9351C-827D-40B9-9031-4FE885954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7392" y="1825624"/>
            <a:ext cx="11737729" cy="4812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771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600" b="1" kern="1200" baseline="0">
          <a:ln>
            <a:solidFill>
              <a:schemeClr val="accent1"/>
            </a:solidFill>
          </a:ln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ln>
            <a:solidFill>
              <a:schemeClr val="accent1"/>
            </a:solidFill>
          </a:ln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36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170" y="272762"/>
            <a:ext cx="8350827" cy="626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4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1861994" cy="1089602"/>
          </a:xfrm>
        </p:spPr>
        <p:txBody>
          <a:bodyPr>
            <a:normAutofit/>
          </a:bodyPr>
          <a:lstStyle/>
          <a:p>
            <a:r>
              <a:rPr lang="nl-NL" sz="5400" b="1" dirty="0" err="1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Gedenk-steen</a:t>
            </a:r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…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Reminder…</a:t>
            </a:r>
          </a:p>
          <a:p>
            <a:pPr marL="0" indent="0">
              <a:buNone/>
            </a:pPr>
            <a:endParaRPr lang="nl-NL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437" y="3925115"/>
            <a:ext cx="7131626" cy="2746273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437" y="2134882"/>
            <a:ext cx="7131626" cy="453650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54" y="1348645"/>
            <a:ext cx="7096991" cy="53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41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1861994" cy="1089602"/>
          </a:xfrm>
        </p:spPr>
        <p:txBody>
          <a:bodyPr>
            <a:normAutofit/>
          </a:bodyPr>
          <a:lstStyle/>
          <a:p>
            <a:r>
              <a:rPr lang="nl-NL" sz="5400" b="1" dirty="0" err="1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Gedenk-steen</a:t>
            </a:r>
            <a:r>
              <a:rPr lang="nl-NL" sz="5400" b="1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.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Zo zal Jahwe aan de Israëlieten herinnerd worden.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Nu een nieuwe steen.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Inscriptie: er komt een dag…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Zeven ogen - de Geest van God. </a:t>
            </a:r>
          </a:p>
          <a:p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335" y="3013363"/>
            <a:ext cx="4779819" cy="3584864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84" y="2649682"/>
            <a:ext cx="5318670" cy="398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4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5BF80BE-0C2A-4EEA-AA73-C0FF62D6C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69" y="365126"/>
            <a:ext cx="11861994" cy="1089602"/>
          </a:xfrm>
        </p:spPr>
        <p:txBody>
          <a:bodyPr>
            <a:normAutofit/>
          </a:bodyPr>
          <a:lstStyle/>
          <a:p>
            <a:r>
              <a:rPr lang="nl-NL" sz="5400" dirty="0" smtClean="0">
                <a:ln w="9525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Een wit steentje….</a:t>
            </a:r>
            <a:endParaRPr lang="nl-NL" sz="5400" b="1" dirty="0">
              <a:ln w="9525">
                <a:solidFill>
                  <a:schemeClr val="accent1"/>
                </a:solidFill>
              </a:ln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21D702D8-D146-478C-862A-92CDA8EF2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069" y="1672936"/>
            <a:ext cx="11861994" cy="4998452"/>
          </a:xfrm>
        </p:spPr>
        <p:txBody>
          <a:bodyPr>
            <a:noAutofit/>
          </a:bodyPr>
          <a:lstStyle/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‘met een </a:t>
            </a:r>
            <a:r>
              <a:rPr lang="nl-NL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nieuwe naam…’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Wie je wordt….in Christus. </a:t>
            </a:r>
          </a:p>
          <a:p>
            <a:r>
              <a:rPr lang="nl-NL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God is altijd met je verbonden. </a:t>
            </a:r>
          </a:p>
          <a:p>
            <a:r>
              <a:rPr lang="nl-NL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Vertrouw Hem…altijd!</a:t>
            </a:r>
            <a:endParaRPr lang="nl-NL" sz="3200" b="1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7" y="3010765"/>
            <a:ext cx="4714009" cy="353550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7" y="230469"/>
            <a:ext cx="4830689" cy="644091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427" y="3719301"/>
            <a:ext cx="4830689" cy="29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and 2 1-2 2020-1.pptx [Alleen-lezen]" id="{D45977FD-DC42-4165-B282-FDA2C846473B}" vid="{B9FFC10B-DE88-4559-9201-BB7944EF79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</TotalTime>
  <Words>62</Words>
  <Application>Microsoft Office PowerPoint</Application>
  <PresentationFormat>Breedbeeld</PresentationFormat>
  <Paragraphs>12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Calibri</vt:lpstr>
      <vt:lpstr>Stream</vt:lpstr>
      <vt:lpstr>PowerPoint-presentatie</vt:lpstr>
      <vt:lpstr>Gedenk-steen…</vt:lpstr>
      <vt:lpstr>Gedenk-steen.</vt:lpstr>
      <vt:lpstr>Een wit steentje….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TEST123</dc:title>
  <dc:creator>henry.van.de.steeg@politie.nl</dc:creator>
  <cp:lastModifiedBy>gebruiker</cp:lastModifiedBy>
  <cp:revision>48</cp:revision>
  <dcterms:created xsi:type="dcterms:W3CDTF">2020-04-19T12:07:22Z</dcterms:created>
  <dcterms:modified xsi:type="dcterms:W3CDTF">2020-11-21T16:51:02Z</dcterms:modified>
</cp:coreProperties>
</file>