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87" r:id="rId3"/>
    <p:sldId id="288" r:id="rId4"/>
    <p:sldId id="289" r:id="rId5"/>
    <p:sldId id="290" r:id="rId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380B8262-74A8-4C5F-99D4-668BE4982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="" xmlns:a16="http://schemas.microsoft.com/office/drawing/2014/main" id="{3547335D-D517-4076-B8FF-34739A57D4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349466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="" xmlns:a16="http://schemas.microsoft.com/office/drawing/2014/main" id="{6536429F-4741-4AB7-8431-3E6007CD7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391" y="123093"/>
            <a:ext cx="11737731" cy="15675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="" xmlns:a16="http://schemas.microsoft.com/office/drawing/2014/main" id="{0AE9351C-827D-40B9-9031-4FE8859548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7392" y="1825624"/>
            <a:ext cx="11737729" cy="48125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777102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600" b="1" kern="1200" baseline="0">
          <a:ln>
            <a:solidFill>
              <a:schemeClr val="accent1"/>
            </a:solidFill>
          </a:ln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b="1" kern="1200">
          <a:ln>
            <a:solidFill>
              <a:schemeClr val="accent1"/>
            </a:solidFill>
          </a:ln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600" b="1" kern="1200">
          <a:ln>
            <a:solidFill>
              <a:schemeClr val="accent1"/>
            </a:solidFill>
          </a:ln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600" b="1" kern="1200">
          <a:ln>
            <a:solidFill>
              <a:schemeClr val="accent1"/>
            </a:solidFill>
          </a:ln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600" b="1" kern="1200">
          <a:ln>
            <a:solidFill>
              <a:schemeClr val="accent1"/>
            </a:solidFill>
          </a:ln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600" b="1" kern="1200">
          <a:ln>
            <a:solidFill>
              <a:schemeClr val="accent1"/>
            </a:solidFill>
          </a:ln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35BF80BE-0C2A-4EEA-AA73-C0FF62D6C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069" y="365126"/>
            <a:ext cx="11861994" cy="1089602"/>
          </a:xfrm>
        </p:spPr>
        <p:txBody>
          <a:bodyPr>
            <a:normAutofit/>
          </a:bodyPr>
          <a:lstStyle/>
          <a:p>
            <a:r>
              <a:rPr lang="nl-NL" sz="5400" b="1" dirty="0" smtClean="0">
                <a:ln w="9525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Ingeperkt…</a:t>
            </a:r>
            <a:endParaRPr lang="nl-NL" sz="5400" b="1" dirty="0">
              <a:ln w="9525">
                <a:solidFill>
                  <a:schemeClr val="accent1"/>
                </a:solidFill>
              </a:ln>
            </a:endParaRPr>
          </a:p>
        </p:txBody>
      </p:sp>
      <p:pic>
        <p:nvPicPr>
          <p:cNvPr id="4" name="Tijdelijke aanduiding voor inhoud 3" descr="Foto ter illustratie.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291" y="1454728"/>
            <a:ext cx="7206478" cy="49974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85418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35BF80BE-0C2A-4EEA-AA73-C0FF62D6C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069" y="365126"/>
            <a:ext cx="11861994" cy="1089602"/>
          </a:xfrm>
        </p:spPr>
        <p:txBody>
          <a:bodyPr>
            <a:normAutofit/>
          </a:bodyPr>
          <a:lstStyle/>
          <a:p>
            <a:r>
              <a:rPr lang="nl-NL" sz="5400" b="1" dirty="0" smtClean="0">
                <a:ln w="9525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In zijn Zoon komt God op aarde.</a:t>
            </a:r>
            <a:endParaRPr lang="nl-NL" sz="5400" b="1" dirty="0">
              <a:ln w="9525">
                <a:solidFill>
                  <a:schemeClr val="accent1"/>
                </a:solidFill>
              </a:ln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="" xmlns:a16="http://schemas.microsoft.com/office/drawing/2014/main" id="{21D702D8-D146-478C-862A-92CDA8EF2B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069" y="1672936"/>
            <a:ext cx="11861994" cy="4998452"/>
          </a:xfrm>
        </p:spPr>
        <p:txBody>
          <a:bodyPr>
            <a:noAutofit/>
          </a:bodyPr>
          <a:lstStyle/>
          <a:p>
            <a:r>
              <a:rPr lang="nl-NL" sz="3600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Midden in de wereldgeschiedenis. </a:t>
            </a:r>
          </a:p>
          <a:p>
            <a:r>
              <a:rPr lang="nl-NL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Midden in ons levensverhaal.</a:t>
            </a:r>
            <a:endParaRPr lang="nl-NL" sz="3200" b="1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2072" y="3885024"/>
            <a:ext cx="4578927" cy="2692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86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35BF80BE-0C2A-4EEA-AA73-C0FF62D6C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069" y="365126"/>
            <a:ext cx="11861994" cy="1089602"/>
          </a:xfrm>
        </p:spPr>
        <p:txBody>
          <a:bodyPr>
            <a:normAutofit/>
          </a:bodyPr>
          <a:lstStyle/>
          <a:p>
            <a:r>
              <a:rPr lang="nl-NL" sz="5400" b="1" dirty="0" smtClean="0">
                <a:ln w="9525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Midden in de geschiedenis…</a:t>
            </a:r>
            <a:endParaRPr lang="nl-NL" sz="5400" b="1" dirty="0">
              <a:ln w="9525">
                <a:solidFill>
                  <a:schemeClr val="accent1"/>
                </a:solidFill>
              </a:ln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="" xmlns:a16="http://schemas.microsoft.com/office/drawing/2014/main" id="{21D702D8-D146-478C-862A-92CDA8EF2B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069" y="1672936"/>
            <a:ext cx="11861994" cy="4998452"/>
          </a:xfrm>
        </p:spPr>
        <p:txBody>
          <a:bodyPr>
            <a:noAutofit/>
          </a:bodyPr>
          <a:lstStyle/>
          <a:p>
            <a:r>
              <a:rPr lang="nl-NL" sz="3600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Sober….</a:t>
            </a:r>
          </a:p>
          <a:p>
            <a:r>
              <a:rPr lang="nl-NL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De volheid van de tijd???</a:t>
            </a:r>
          </a:p>
          <a:p>
            <a:endParaRPr lang="nl-NL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endParaRPr lang="nl-NL" sz="3200" b="1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8782" y="3042440"/>
            <a:ext cx="5043054" cy="330200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2724" y="3001346"/>
            <a:ext cx="5417127" cy="3655503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479" y="4367386"/>
            <a:ext cx="3247158" cy="2164772"/>
          </a:xfrm>
          <a:prstGeom prst="rect">
            <a:avLst/>
          </a:prstGeom>
        </p:spPr>
      </p:pic>
      <p:pic>
        <p:nvPicPr>
          <p:cNvPr id="7" name="Afbeelding 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245" y="3001347"/>
            <a:ext cx="5954423" cy="36700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39461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35BF80BE-0C2A-4EEA-AA73-C0FF62D6C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069" y="365126"/>
            <a:ext cx="11861994" cy="1089602"/>
          </a:xfrm>
        </p:spPr>
        <p:txBody>
          <a:bodyPr>
            <a:normAutofit/>
          </a:bodyPr>
          <a:lstStyle/>
          <a:p>
            <a:r>
              <a:rPr lang="nl-NL" sz="5400" b="1" dirty="0" smtClean="0">
                <a:ln w="9525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God beheerst de geschiedenis…</a:t>
            </a:r>
            <a:endParaRPr lang="nl-NL" sz="5400" b="1" dirty="0">
              <a:ln w="9525">
                <a:solidFill>
                  <a:schemeClr val="accent1"/>
                </a:solidFill>
              </a:ln>
            </a:endParaRPr>
          </a:p>
        </p:txBody>
      </p:sp>
      <p:pic>
        <p:nvPicPr>
          <p:cNvPr id="4" name="Tijdelijke aanduiding voor inhoud 3" descr="Joe Biden wint de Amerikaanse presidentsverkiezingen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966" y="1298865"/>
            <a:ext cx="4447308" cy="254967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8104" y="1381992"/>
            <a:ext cx="5301668" cy="2982189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181" y="3670294"/>
            <a:ext cx="4655128" cy="2617217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9171" y="4065090"/>
            <a:ext cx="3182456" cy="2633156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8743" y="2573700"/>
            <a:ext cx="3986645" cy="2989984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346" y="2515253"/>
            <a:ext cx="6193857" cy="4126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94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35BF80BE-0C2A-4EEA-AA73-C0FF62D6C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069" y="365126"/>
            <a:ext cx="11861994" cy="1089602"/>
          </a:xfrm>
        </p:spPr>
        <p:txBody>
          <a:bodyPr>
            <a:normAutofit/>
          </a:bodyPr>
          <a:lstStyle/>
          <a:p>
            <a:r>
              <a:rPr lang="nl-NL" sz="5400" b="1" dirty="0" smtClean="0">
                <a:ln w="9525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Gods Zoon komt in ons levensverhaal…</a:t>
            </a:r>
            <a:endParaRPr lang="nl-NL" sz="5400" b="1" dirty="0">
              <a:ln w="9525">
                <a:solidFill>
                  <a:schemeClr val="accent1"/>
                </a:solidFill>
              </a:ln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="" xmlns:a16="http://schemas.microsoft.com/office/drawing/2014/main" id="{21D702D8-D146-478C-862A-92CDA8EF2B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069" y="1672936"/>
            <a:ext cx="11861994" cy="4998452"/>
          </a:xfrm>
        </p:spPr>
        <p:txBody>
          <a:bodyPr>
            <a:noAutofit/>
          </a:bodyPr>
          <a:lstStyle/>
          <a:p>
            <a:r>
              <a:rPr lang="nl-NL" sz="3600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Uit een vrouw…</a:t>
            </a:r>
          </a:p>
          <a:p>
            <a:r>
              <a:rPr lang="nl-NL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Van vlees en bloed. </a:t>
            </a:r>
            <a:endParaRPr lang="nl-NL" sz="3600" b="1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r>
              <a:rPr lang="nl-NL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Imma</a:t>
            </a:r>
            <a:r>
              <a:rPr lang="nl-NL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– nu – </a:t>
            </a:r>
            <a:r>
              <a:rPr lang="nl-NL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ël</a:t>
            </a:r>
            <a:endParaRPr lang="nl-NL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r>
              <a:rPr lang="nl-NL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met - ons - </a:t>
            </a:r>
            <a:r>
              <a:rPr lang="nl-NL" b="1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Gòd</a:t>
            </a:r>
            <a:r>
              <a:rPr lang="nl-NL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!</a:t>
            </a:r>
            <a:endParaRPr lang="nl-NL" b="1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470" y="2940626"/>
            <a:ext cx="2558424" cy="3439391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3671" y="2566556"/>
            <a:ext cx="5822792" cy="3878300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0749" y="1672936"/>
            <a:ext cx="6588636" cy="4872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529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tream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and 2 1-2 2020-1.pptx [Alleen-lezen]" id="{D45977FD-DC42-4165-B282-FDA2C846473B}" vid="{B9FFC10B-DE88-4559-9201-BB7944EF790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459</TotalTime>
  <Words>65</Words>
  <Application>Microsoft Office PowerPoint</Application>
  <PresentationFormat>Breedbeeld</PresentationFormat>
  <Paragraphs>13</Paragraphs>
  <Slides>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8" baseType="lpstr">
      <vt:lpstr>Arial</vt:lpstr>
      <vt:lpstr>Calibri</vt:lpstr>
      <vt:lpstr>Stream</vt:lpstr>
      <vt:lpstr>Ingeperkt…</vt:lpstr>
      <vt:lpstr>In zijn Zoon komt God op aarde.</vt:lpstr>
      <vt:lpstr>Midden in de geschiedenis…</vt:lpstr>
      <vt:lpstr>God beheerst de geschiedenis…</vt:lpstr>
      <vt:lpstr>Gods Zoon komt in ons levensverhaal…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TEST123</dc:title>
  <dc:creator>henry.van.de.steeg@politie.nl</dc:creator>
  <cp:lastModifiedBy>gebruiker</cp:lastModifiedBy>
  <cp:revision>48</cp:revision>
  <dcterms:created xsi:type="dcterms:W3CDTF">2020-04-19T12:07:22Z</dcterms:created>
  <dcterms:modified xsi:type="dcterms:W3CDTF">2020-12-24T15:52:51Z</dcterms:modified>
</cp:coreProperties>
</file>