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5" r:id="rId10"/>
    <p:sldId id="283" r:id="rId11"/>
    <p:sldId id="284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90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80B8262-74A8-4C5F-99D4-668BE498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547335D-D517-4076-B8FF-34739A57D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946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6536429F-4741-4AB7-8431-3E6007CD7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1" y="123093"/>
            <a:ext cx="11737731" cy="156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0AE9351C-827D-40B9-9031-4FE885954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392" y="1825624"/>
            <a:ext cx="11737729" cy="4812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7710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600" b="1" kern="1200" baseline="0">
          <a:ln>
            <a:solidFill>
              <a:schemeClr val="accent1"/>
            </a:solidFill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3" y="476815"/>
            <a:ext cx="6351126" cy="599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021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T. Hoe vind je vrede</a:t>
            </a:r>
            <a:r>
              <a:rPr lang="nl-NL" dirty="0" smtClean="0"/>
              <a:t>?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1. Door het verlangen levend te houden</a:t>
            </a:r>
            <a:br>
              <a:rPr lang="nl-NL" dirty="0"/>
            </a:br>
            <a:r>
              <a:rPr lang="nl-NL" dirty="0"/>
              <a:t>2. Door Jezus te omarmen</a:t>
            </a:r>
            <a:br>
              <a:rPr lang="nl-NL" dirty="0"/>
            </a:br>
            <a:r>
              <a:rPr lang="nl-NL" dirty="0"/>
              <a:t>3. Door Christus tegemoet te gaan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6675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33" y="660122"/>
            <a:ext cx="7920631" cy="528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25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Nu laat U Heer uw dienaar in vrede heengaan, zoals U hebt beloofd, want met eigen ogen heb ik de redding gezien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8884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T. Hoe vind je vrede</a:t>
            </a:r>
            <a:r>
              <a:rPr lang="nl-NL" dirty="0" smtClean="0"/>
              <a:t>?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1. Door het verlangen levend te houden</a:t>
            </a:r>
            <a:br>
              <a:rPr lang="nl-NL" dirty="0"/>
            </a:br>
            <a:r>
              <a:rPr lang="nl-NL" dirty="0"/>
              <a:t>2. Door Jezus te omarmen</a:t>
            </a:r>
            <a:br>
              <a:rPr lang="nl-NL" dirty="0"/>
            </a:br>
            <a:r>
              <a:rPr lang="nl-NL" dirty="0"/>
              <a:t>3. Door Christus tegemoet te gaan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037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051" y="310035"/>
            <a:ext cx="4829360" cy="635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34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Hij was een rechtvaardig en vroom man, die uitzag naar de tijd dat God Israël vertroosting zou schenken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103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Simeon bleef uitkijken naar de Messias</a:t>
            </a:r>
          </a:p>
          <a:p>
            <a:pPr marL="0" indent="0">
              <a:buNone/>
            </a:pPr>
            <a:r>
              <a:rPr lang="nl-NL" dirty="0"/>
              <a:t>d</a:t>
            </a:r>
            <a:r>
              <a:rPr lang="nl-NL" dirty="0" smtClean="0"/>
              <a:t>oor  Gods Woord en door de Heilige Geest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399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T. Hoe vind je vrede</a:t>
            </a:r>
            <a:r>
              <a:rPr lang="nl-NL" dirty="0" smtClean="0"/>
              <a:t>?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1. Door het verlangen levend te houden</a:t>
            </a:r>
            <a:br>
              <a:rPr lang="nl-NL" dirty="0"/>
            </a:br>
            <a:r>
              <a:rPr lang="nl-NL" dirty="0"/>
              <a:t>2. Door Jezus te omarmen</a:t>
            </a:r>
            <a:br>
              <a:rPr lang="nl-NL" dirty="0"/>
            </a:br>
            <a:r>
              <a:rPr lang="nl-NL" dirty="0"/>
              <a:t>3. Door Christus tegemoet te gaan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0121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Geloven is….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Christus omhelzen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5408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weet wel dat veel mensen door Hem ten val komen of juist door Hem zullen opstaan;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Hij </a:t>
            </a:r>
            <a:r>
              <a:rPr lang="nl-NL" dirty="0"/>
              <a:t>zal tegengesproken worden en door jou eigen ziel Maria zal een zwaard gaan….</a:t>
            </a:r>
          </a:p>
        </p:txBody>
      </p:sp>
    </p:spTree>
    <p:extLst>
      <p:ext uri="{BB962C8B-B14F-4D97-AF65-F5344CB8AC3E}">
        <p14:creationId xmlns:p14="http://schemas.microsoft.com/office/powerpoint/2010/main" val="1163496077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and 2 1-2 2020-1.pptx [Alleen-lezen]" id="{D45977FD-DC42-4165-B282-FDA2C846473B}" vid="{B9FFC10B-DE88-4559-9201-BB7944EF79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2835</TotalTime>
  <Words>100</Words>
  <Application>Microsoft Office PowerPoint</Application>
  <PresentationFormat>Aangepast</PresentationFormat>
  <Paragraphs>18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Stream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TEST123</dc:title>
  <dc:creator>henry.van.de.steeg@politie.nl</dc:creator>
  <cp:lastModifiedBy>j. Holtland</cp:lastModifiedBy>
  <cp:revision>44</cp:revision>
  <dcterms:created xsi:type="dcterms:W3CDTF">2020-04-19T12:07:22Z</dcterms:created>
  <dcterms:modified xsi:type="dcterms:W3CDTF">2020-12-26T10:30:03Z</dcterms:modified>
</cp:coreProperties>
</file>