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87" r:id="rId4"/>
    <p:sldId id="288" r:id="rId5"/>
    <p:sldId id="28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" y="266267"/>
            <a:ext cx="5753100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866900"/>
            <a:ext cx="57531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93" y="206084"/>
            <a:ext cx="5753100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1" y="3429000"/>
            <a:ext cx="576072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93" y="3530310"/>
            <a:ext cx="6073833" cy="302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1" y="421880"/>
            <a:ext cx="576072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80" y="421880"/>
            <a:ext cx="5760720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1" y="3987635"/>
            <a:ext cx="4547929" cy="2470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3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Hoe maak je als christen de balans op?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Welk instrument gebruik je?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Wat legt gewicht in de schaal?</a:t>
            </a:r>
          </a:p>
          <a:p>
            <a:r>
              <a:rPr lang="nl-NL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Wat geeft dan de doorslag? </a:t>
            </a:r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36" y="2922869"/>
            <a:ext cx="4998027" cy="37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Welk instrument hanteer je?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Troost? </a:t>
            </a:r>
          </a:p>
          <a:p>
            <a:r>
              <a:rPr lang="nl-NL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Ursinus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gewicht en tegenwicht. 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Oplossingen zonder God… 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weegschaal van God. </a:t>
            </a:r>
            <a:endParaRPr lang="nl-NL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4" y="2504209"/>
            <a:ext cx="1091044" cy="406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4" y="2504209"/>
            <a:ext cx="5288539" cy="4063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Wat legt gewicht in de schaal? 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Tekort?            </a:t>
            </a:r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Verzoening!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Het kwaad?   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Jezus’ overmacht!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Onzeker?       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Christus bewaakt je!</a:t>
            </a:r>
            <a:endParaRPr lang="nl-NL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Doel?              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Eeuwig léven!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Gerust in zijn bescherming!</a:t>
            </a:r>
            <a:endParaRPr lang="nl-NL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55" y="3283086"/>
            <a:ext cx="4706648" cy="3388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4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Wat geeft de doorslag?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Wat…? Nee, Wie!!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Paulus: wij zijn van de Heer!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Stil, mijn ziel, wees stil…..  </a:t>
            </a:r>
            <a:endParaRPr lang="nl-NL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20" y="2774373"/>
            <a:ext cx="510086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110</Words>
  <Application>Microsoft Office PowerPoint</Application>
  <PresentationFormat>Breedbeeld</PresentationFormat>
  <Paragraphs>19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Stream</vt:lpstr>
      <vt:lpstr>PowerPoint-presentatie</vt:lpstr>
      <vt:lpstr>Hoe maak je als christen de balans op?</vt:lpstr>
      <vt:lpstr>Welk instrument hanteer je?</vt:lpstr>
      <vt:lpstr>Wat legt gewicht in de schaal? </vt:lpstr>
      <vt:lpstr>Wat geeft de doorslag?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gebruiker</cp:lastModifiedBy>
  <cp:revision>45</cp:revision>
  <dcterms:created xsi:type="dcterms:W3CDTF">2020-04-19T12:07:22Z</dcterms:created>
  <dcterms:modified xsi:type="dcterms:W3CDTF">2020-12-31T12:19:52Z</dcterms:modified>
</cp:coreProperties>
</file>