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3" r:id="rId2"/>
    <p:sldId id="287" r:id="rId3"/>
    <p:sldId id="291" r:id="rId4"/>
    <p:sldId id="292" r:id="rId5"/>
    <p:sldId id="294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80B8262-74A8-4C5F-99D4-668BE498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3547335D-D517-4076-B8FF-34739A5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349466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="" xmlns:a16="http://schemas.microsoft.com/office/drawing/2014/main" id="{6536429F-4741-4AB7-8431-3E6007CD7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1" y="123093"/>
            <a:ext cx="11737731" cy="15675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="" xmlns:a16="http://schemas.microsoft.com/office/drawing/2014/main" id="{0AE9351C-827D-40B9-9031-4FE885954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392" y="1825624"/>
            <a:ext cx="11737729" cy="48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77710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600" b="1" kern="1200" baseline="0">
          <a:ln>
            <a:solidFill>
              <a:schemeClr val="accent1"/>
            </a:solidFill>
          </a:ln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b="1" kern="1200">
          <a:ln>
            <a:solidFill>
              <a:schemeClr val="accent1"/>
            </a:solidFill>
          </a:ln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36" y="123093"/>
            <a:ext cx="10278209" cy="65894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8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ln w="9525">
                  <a:solidFill>
                    <a:schemeClr val="accent1"/>
                  </a:solidFill>
                </a:ln>
              </a:rPr>
              <a:t>Jezus ontmoeten? Ben je er bang voor? 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wereld vergaat…?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En mijn ongelovige buurman dan?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het vonnis over mijn leven? </a:t>
            </a:r>
            <a:endParaRPr lang="nl-NL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73" y="2046279"/>
            <a:ext cx="4625109" cy="4625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8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De wereld vergaat?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Gaat alles helemaal in vlammen op?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Waarom vertelt God ons dit?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De zondvloed zuiverde…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Wij verwachten een nieuwe aarde!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Zo gaaf, daar valt alles bij in het niet.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 leven bouwen op wat God belooft!</a:t>
            </a: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8265" y="3613439"/>
            <a:ext cx="3931226" cy="294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50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Bang vanwege het lot van geliefden…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É</a:t>
            </a:r>
            <a:r>
              <a:rPr lang="nl-NL" sz="3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én</a:t>
            </a:r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van de moeilijkste vragen</a:t>
            </a:r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…</a:t>
            </a:r>
            <a:endParaRPr lang="nl-NL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 is er open over.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Een scheidslijn. </a:t>
            </a:r>
          </a:p>
          <a:p>
            <a:r>
              <a:rPr lang="nl-NL" sz="36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Om-armd</a:t>
            </a:r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of los gelaten. 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God geeft nog tijd. </a:t>
            </a:r>
          </a:p>
          <a:p>
            <a:r>
              <a:rPr lang="nl-NL" sz="36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Het vonnis in Jezus handen. </a:t>
            </a:r>
          </a:p>
          <a:p>
            <a:endParaRPr lang="nl-NL" sz="32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618" y="3118496"/>
            <a:ext cx="5278582" cy="3552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630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35BF80BE-0C2A-4EEA-AA73-C0FF62D6CB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069" y="365126"/>
            <a:ext cx="11861994" cy="1089602"/>
          </a:xfrm>
        </p:spPr>
        <p:txBody>
          <a:bodyPr>
            <a:normAutofit/>
          </a:bodyPr>
          <a:lstStyle/>
          <a:p>
            <a:r>
              <a:rPr lang="nl-NL" sz="5400" dirty="0" smtClean="0">
                <a:ln w="9525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</a:rPr>
              <a:t>Bang voor het vonnis over je leven?</a:t>
            </a:r>
            <a:endParaRPr lang="nl-NL" sz="5400" b="1" dirty="0">
              <a:ln w="9525">
                <a:solidFill>
                  <a:schemeClr val="accent1"/>
                </a:solidFill>
              </a:ln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="" xmlns:a16="http://schemas.microsoft.com/office/drawing/2014/main" id="{21D702D8-D146-478C-862A-92CDA8EF2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069" y="1672936"/>
            <a:ext cx="11861994" cy="4998452"/>
          </a:xfrm>
        </p:spPr>
        <p:txBody>
          <a:bodyPr>
            <a:noAutofit/>
          </a:bodyPr>
          <a:lstStyle/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Alles wat je gedaan hebt in het licht…</a:t>
            </a: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Is dat dan niet vergeven…en vergeten…? 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Zie je die witte gewaden? </a:t>
            </a:r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Ontroerend….</a:t>
            </a:r>
            <a:endParaRPr lang="nl-NL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Jezus hing naakt te kijk…</a:t>
            </a:r>
          </a:p>
          <a:p>
            <a:r>
              <a:rPr lang="nl-NL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Ik bekleed met </a:t>
            </a:r>
            <a:r>
              <a:rPr lang="nl-NL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gerechtigheid!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0855" y="3834245"/>
            <a:ext cx="5442238" cy="272111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685" y="3631607"/>
            <a:ext cx="4139834" cy="2923758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960" y="3631607"/>
            <a:ext cx="5829299" cy="292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71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eam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nd 2 1-2 2020-1.pptx [Alleen-lezen]" id="{D45977FD-DC42-4165-B282-FDA2C846473B}" vid="{B9FFC10B-DE88-4559-9201-BB7944EF79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</TotalTime>
  <Words>153</Words>
  <Application>Microsoft Office PowerPoint</Application>
  <PresentationFormat>Breedbeeld</PresentationFormat>
  <Paragraphs>24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Calibri</vt:lpstr>
      <vt:lpstr>Stream</vt:lpstr>
      <vt:lpstr>PowerPoint-presentatie</vt:lpstr>
      <vt:lpstr>Jezus ontmoeten? Ben je er bang voor? </vt:lpstr>
      <vt:lpstr>De wereld vergaat?</vt:lpstr>
      <vt:lpstr>Bang vanwege het lot van geliefden…</vt:lpstr>
      <vt:lpstr>Bang voor het vonnis over je leven?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TEST123</dc:title>
  <dc:creator>henry.van.de.steeg@politie.nl</dc:creator>
  <cp:lastModifiedBy>gebruiker</cp:lastModifiedBy>
  <cp:revision>51</cp:revision>
  <dcterms:created xsi:type="dcterms:W3CDTF">2020-04-19T12:07:22Z</dcterms:created>
  <dcterms:modified xsi:type="dcterms:W3CDTF">2021-01-23T19:06:01Z</dcterms:modified>
</cp:coreProperties>
</file>