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92" r:id="rId3"/>
    <p:sldId id="289" r:id="rId4"/>
    <p:sldId id="291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80B8262-74A8-4C5F-99D4-668BE4982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3547335D-D517-4076-B8FF-34739A57D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4946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="" xmlns:a16="http://schemas.microsoft.com/office/drawing/2014/main" id="{6536429F-4741-4AB7-8431-3E6007CD7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91" y="123093"/>
            <a:ext cx="11737731" cy="1567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0AE9351C-827D-40B9-9031-4FE885954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7392" y="1825624"/>
            <a:ext cx="11737729" cy="4812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77710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600" b="1" kern="1200" baseline="0">
          <a:ln>
            <a:solidFill>
              <a:schemeClr val="accent1"/>
            </a:solidFill>
          </a:ln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5BF80BE-0C2A-4EEA-AA73-C0FF62D6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69" y="365126"/>
            <a:ext cx="12010930" cy="1089602"/>
          </a:xfrm>
        </p:spPr>
        <p:txBody>
          <a:bodyPr>
            <a:normAutofit/>
          </a:bodyPr>
          <a:lstStyle/>
          <a:p>
            <a:r>
              <a:rPr lang="nl-NL" sz="5400" dirty="0" smtClean="0">
                <a:ln w="952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De irritatie groeit…</a:t>
            </a:r>
            <a:endParaRPr lang="nl-NL" sz="5400" b="1" dirty="0">
              <a:ln w="9525">
                <a:solidFill>
                  <a:schemeClr val="accent1"/>
                </a:solidFill>
              </a:ln>
            </a:endParaRPr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68" y="2194389"/>
            <a:ext cx="6096000" cy="3429000"/>
          </a:xfrm>
        </p:spPr>
      </p:pic>
    </p:spTree>
    <p:extLst>
      <p:ext uri="{BB962C8B-B14F-4D97-AF65-F5344CB8AC3E}">
        <p14:creationId xmlns:p14="http://schemas.microsoft.com/office/powerpoint/2010/main" val="16118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5BF80BE-0C2A-4EEA-AA73-C0FF62D6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69" y="365126"/>
            <a:ext cx="12010930" cy="1089602"/>
          </a:xfrm>
        </p:spPr>
        <p:txBody>
          <a:bodyPr>
            <a:normAutofit fontScale="90000"/>
          </a:bodyPr>
          <a:lstStyle/>
          <a:p>
            <a:r>
              <a:rPr lang="nl-NL" sz="5400" dirty="0">
                <a:ln w="952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Jezus’ lichaam als broodnodig levensmiddel.</a:t>
            </a:r>
            <a:endParaRPr lang="nl-NL" sz="5400" b="1" dirty="0">
              <a:ln w="9525">
                <a:solidFill>
                  <a:schemeClr val="accent1"/>
                </a:solidFill>
              </a:ln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2" y="2033340"/>
            <a:ext cx="7329354" cy="4123506"/>
          </a:xfrm>
        </p:spPr>
      </p:pic>
    </p:spTree>
    <p:extLst>
      <p:ext uri="{BB962C8B-B14F-4D97-AF65-F5344CB8AC3E}">
        <p14:creationId xmlns:p14="http://schemas.microsoft.com/office/powerpoint/2010/main" val="20848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5BF80BE-0C2A-4EEA-AA73-C0FF62D6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69" y="365126"/>
            <a:ext cx="12010930" cy="1089602"/>
          </a:xfrm>
        </p:spPr>
        <p:txBody>
          <a:bodyPr>
            <a:normAutofit/>
          </a:bodyPr>
          <a:lstStyle/>
          <a:p>
            <a:r>
              <a:rPr lang="nl-NL" sz="5400" b="1" dirty="0" smtClean="0">
                <a:ln w="952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Broodnodig…</a:t>
            </a:r>
            <a:endParaRPr lang="nl-NL" sz="5400" b="1" dirty="0">
              <a:ln w="9525">
                <a:solidFill>
                  <a:schemeClr val="accent1"/>
                </a:solidFill>
              </a:ln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21D702D8-D146-478C-862A-92CDA8EF2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69" y="1672936"/>
            <a:ext cx="11861994" cy="4998452"/>
          </a:xfrm>
        </p:spPr>
        <p:txBody>
          <a:bodyPr>
            <a:noAutofit/>
          </a:bodyPr>
          <a:lstStyle/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Het brood-wonder als aanloop.</a:t>
            </a: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Belangstelling? 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Waar doe je moeite voor? </a:t>
            </a: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Hemelbrood???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Zijn lichaam?</a:t>
            </a:r>
            <a:endParaRPr lang="nl-NL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endParaRPr lang="nl-NL" sz="3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641" y="1266423"/>
            <a:ext cx="4130196" cy="248672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742" y="3753145"/>
            <a:ext cx="5205994" cy="2683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07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5BF80BE-0C2A-4EEA-AA73-C0FF62D6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69" y="365126"/>
            <a:ext cx="12010930" cy="1089602"/>
          </a:xfrm>
        </p:spPr>
        <p:txBody>
          <a:bodyPr>
            <a:normAutofit/>
          </a:bodyPr>
          <a:lstStyle/>
          <a:p>
            <a:r>
              <a:rPr lang="nl-NL" sz="5400" dirty="0" smtClean="0">
                <a:ln w="952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Een geheimenis…</a:t>
            </a:r>
            <a:endParaRPr lang="nl-NL" sz="5400" b="1" dirty="0">
              <a:ln w="9525">
                <a:solidFill>
                  <a:schemeClr val="accent1"/>
                </a:solidFill>
              </a:ln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21D702D8-D146-478C-862A-92CDA8EF2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69" y="1672936"/>
            <a:ext cx="11861994" cy="4998452"/>
          </a:xfrm>
        </p:spPr>
        <p:txBody>
          <a:bodyPr>
            <a:noAutofit/>
          </a:bodyPr>
          <a:lstStyle/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Geloof – hand en mond. </a:t>
            </a: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Corona-tijd: saai en soms somber.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Geliefden sterven….</a:t>
            </a: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Wat geeft nieuwe energie?  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Z</a:t>
            </a:r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ichtbaar en tastbaar teken.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Het levensmiddel dat eeuwig ‘werkt’.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Tot ver na de laatste dag…</a:t>
            </a:r>
          </a:p>
          <a:p>
            <a:endParaRPr lang="nl-NL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endParaRPr lang="nl-NL" sz="3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176" y="3378820"/>
            <a:ext cx="2515919" cy="312175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756" y="720627"/>
            <a:ext cx="3594758" cy="265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62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eam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nd 2 1-2 2020-1.pptx [Alleen-lezen]" id="{D45977FD-DC42-4165-B282-FDA2C846473B}" vid="{B9FFC10B-DE88-4559-9201-BB7944EF79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</TotalTime>
  <Words>74</Words>
  <Application>Microsoft Office PowerPoint</Application>
  <PresentationFormat>Breedbeeld</PresentationFormat>
  <Paragraphs>16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Stream</vt:lpstr>
      <vt:lpstr>De irritatie groeit…</vt:lpstr>
      <vt:lpstr>Jezus’ lichaam als broodnodig levensmiddel.</vt:lpstr>
      <vt:lpstr>Broodnodig…</vt:lpstr>
      <vt:lpstr>Een geheimenis…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TEST123</dc:title>
  <dc:creator>henry.van.de.steeg@politie.nl</dc:creator>
  <cp:lastModifiedBy>gebruiker</cp:lastModifiedBy>
  <cp:revision>61</cp:revision>
  <dcterms:created xsi:type="dcterms:W3CDTF">2020-04-19T12:07:22Z</dcterms:created>
  <dcterms:modified xsi:type="dcterms:W3CDTF">2021-02-20T17:28:40Z</dcterms:modified>
</cp:coreProperties>
</file>