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8" r:id="rId4"/>
    <p:sldId id="27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20" y="65315"/>
            <a:ext cx="11087101" cy="664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69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Mijn God, Mijn God waarom hebt U mij verlaten…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Een schreeuw uit de duisternis</a:t>
            </a:r>
          </a:p>
          <a:p>
            <a:pPr marL="0" indent="0">
              <a:buNone/>
            </a:pPr>
            <a:r>
              <a:rPr lang="nl-NL" dirty="0"/>
              <a:t>De verkondiging van het Licht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830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20" y="65315"/>
            <a:ext cx="11087101" cy="664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33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76" y="228600"/>
            <a:ext cx="11357288" cy="638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835220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21</Words>
  <Application>Microsoft Office PowerPoint</Application>
  <PresentationFormat>Aangepast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Stream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j. Holtland</cp:lastModifiedBy>
  <cp:revision>43</cp:revision>
  <dcterms:created xsi:type="dcterms:W3CDTF">2020-04-19T12:07:22Z</dcterms:created>
  <dcterms:modified xsi:type="dcterms:W3CDTF">2021-04-01T20:49:03Z</dcterms:modified>
</cp:coreProperties>
</file>