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83" r:id="rId6"/>
    <p:sldId id="284" r:id="rId7"/>
    <p:sldId id="278" r:id="rId8"/>
    <p:sldId id="282" r:id="rId9"/>
    <p:sldId id="280" r:id="rId10"/>
    <p:sldId id="28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03" y="613482"/>
            <a:ext cx="11861994" cy="1089602"/>
          </a:xfrm>
        </p:spPr>
        <p:txBody>
          <a:bodyPr>
            <a:normAutofit fontScale="90000"/>
          </a:bodyPr>
          <a:lstStyle/>
          <a:p>
            <a:r>
              <a:rPr lang="nl-NL" sz="5400" dirty="0"/>
              <a:t>Wijnbouwer 	= God de Vader</a:t>
            </a:r>
            <a:br>
              <a:rPr lang="nl-NL" sz="5400" dirty="0"/>
            </a:br>
            <a:endParaRPr lang="nl-NL" sz="5400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6DC02D34-1CB9-4B99-A2AE-427F1186C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44" y="1376044"/>
            <a:ext cx="6051665" cy="467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41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A1B72D7-0A63-4C22-881F-43C33998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134" y="789138"/>
            <a:ext cx="11737731" cy="1567596"/>
          </a:xfrm>
        </p:spPr>
        <p:txBody>
          <a:bodyPr>
            <a:normAutofit fontScale="90000"/>
          </a:bodyPr>
          <a:lstStyle/>
          <a:p>
            <a:r>
              <a:rPr lang="nl-NL" sz="6000" dirty="0">
                <a:solidFill>
                  <a:schemeClr val="bg1"/>
                </a:solidFill>
              </a:rPr>
              <a:t>Wijnbouwer 	= God de Vader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>
                <a:solidFill>
                  <a:schemeClr val="bg1"/>
                </a:solidFill>
              </a:rPr>
              <a:t>Wijnstok			= </a:t>
            </a:r>
            <a:r>
              <a:rPr lang="nl-NL" sz="6000" strike="sngStrike" dirty="0">
                <a:solidFill>
                  <a:schemeClr val="bg1"/>
                </a:solidFill>
              </a:rPr>
              <a:t>Gods volk </a:t>
            </a:r>
            <a:r>
              <a:rPr lang="nl-NL" sz="6000" dirty="0">
                <a:solidFill>
                  <a:schemeClr val="bg1"/>
                </a:solidFill>
              </a:rPr>
              <a:t>Jezus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>
                <a:solidFill>
                  <a:schemeClr val="bg1"/>
                </a:solidFill>
              </a:rPr>
              <a:t>Ranken			= Apostelen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/>
              <a:t>Vrucht			= Gelovigen</a:t>
            </a:r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7080D885-70CC-417B-B4C4-5EC81E3A8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03" y="3318932"/>
            <a:ext cx="11861994" cy="3382603"/>
          </a:xfrm>
        </p:spPr>
        <p:txBody>
          <a:bodyPr>
            <a:noAutofit/>
          </a:bodyPr>
          <a:lstStyle/>
          <a:p>
            <a:r>
              <a:rPr lang="nl-NL" b="0" dirty="0"/>
              <a:t>De wijnboer werkt:</a:t>
            </a:r>
          </a:p>
          <a:p>
            <a:pPr lvl="1"/>
            <a:r>
              <a:rPr lang="nl-NL" b="0" dirty="0"/>
              <a:t>Snoeien</a:t>
            </a:r>
          </a:p>
          <a:p>
            <a:pPr lvl="1"/>
            <a:r>
              <a:rPr lang="nl-NL" b="0" dirty="0"/>
              <a:t>Krenten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286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03" y="1703084"/>
            <a:ext cx="11861994" cy="49984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/>
              <a:t>“U hebt een wijnstok uitgegraven in Egypte, en volken verdreven om hem te planten. U gaf hem een ruime plek, hij schoot wortel en vulde het land.”  </a:t>
            </a:r>
            <a:r>
              <a:rPr lang="nl-NL" sz="2800" dirty="0"/>
              <a:t>(Psalm 80) </a:t>
            </a:r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A1B72D7-0A63-4C22-881F-43C3399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6000" dirty="0">
                <a:solidFill>
                  <a:schemeClr val="bg1"/>
                </a:solidFill>
              </a:rPr>
              <a:t>Wijnbouwer 	= God de Vader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>
                <a:solidFill>
                  <a:schemeClr val="bg1"/>
                </a:solidFill>
              </a:rPr>
              <a:t>Wijnstok			= Gods volk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527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03" y="1703084"/>
            <a:ext cx="11861994" cy="4998452"/>
          </a:xfrm>
        </p:spPr>
        <p:txBody>
          <a:bodyPr>
            <a:noAutofit/>
          </a:bodyPr>
          <a:lstStyle/>
          <a:p>
            <a:r>
              <a:rPr lang="nl-NL" b="0" dirty="0">
                <a:latin typeface="Noto Serif"/>
              </a:rPr>
              <a:t>“Hij verwachtte veel van zijn wijngaard, maar die bracht slechts wrange druiven voort.”</a:t>
            </a:r>
          </a:p>
          <a:p>
            <a:r>
              <a:rPr lang="nl-NL" b="0" dirty="0">
                <a:latin typeface="Noto Serif"/>
              </a:rPr>
              <a:t>(Jesaja 5)</a:t>
            </a:r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A1B72D7-0A63-4C22-881F-43C3399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6000" dirty="0">
                <a:solidFill>
                  <a:schemeClr val="bg1"/>
                </a:solidFill>
              </a:rPr>
              <a:t>Wijnbouwer 	= God de Vader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>
                <a:solidFill>
                  <a:schemeClr val="bg1"/>
                </a:solidFill>
              </a:rPr>
              <a:t>Wijnstok			= Gods volk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126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03" y="1703084"/>
            <a:ext cx="11861994" cy="4998452"/>
          </a:xfrm>
        </p:spPr>
        <p:txBody>
          <a:bodyPr>
            <a:noAutofit/>
          </a:bodyPr>
          <a:lstStyle/>
          <a:p>
            <a:r>
              <a:rPr lang="nl-NL" b="0" dirty="0">
                <a:latin typeface="Noto Serif"/>
              </a:rPr>
              <a:t>“Ik zal hem laten verwilderen, er wordt niet meer gesnoeid, niet meer gewied, dorens en distels schieten er op.” </a:t>
            </a:r>
            <a:r>
              <a:rPr lang="nl-NL" sz="2800" b="0" dirty="0">
                <a:latin typeface="Noto Serif"/>
              </a:rPr>
              <a:t>(Jesaja 5)</a:t>
            </a:r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A1B72D7-0A63-4C22-881F-43C3399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6000" dirty="0">
                <a:solidFill>
                  <a:schemeClr val="bg1"/>
                </a:solidFill>
              </a:rPr>
              <a:t>Wijnbouwer 	= God de Vader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>
                <a:solidFill>
                  <a:schemeClr val="bg1"/>
                </a:solidFill>
              </a:rPr>
              <a:t>Wijnstok			= Gods volk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183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A1B72D7-0A63-4C22-881F-43C33998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134" y="789138"/>
            <a:ext cx="11737731" cy="1567596"/>
          </a:xfrm>
        </p:spPr>
        <p:txBody>
          <a:bodyPr>
            <a:normAutofit fontScale="90000"/>
          </a:bodyPr>
          <a:lstStyle/>
          <a:p>
            <a:r>
              <a:rPr lang="nl-NL" sz="6000" dirty="0">
                <a:solidFill>
                  <a:schemeClr val="bg1"/>
                </a:solidFill>
              </a:rPr>
              <a:t>Wijnbouwer 	= God de Vader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>
                <a:solidFill>
                  <a:schemeClr val="bg1"/>
                </a:solidFill>
              </a:rPr>
              <a:t>Wijnstok			= </a:t>
            </a:r>
            <a:r>
              <a:rPr lang="nl-NL" sz="6000" strike="sngStrike" dirty="0">
                <a:solidFill>
                  <a:schemeClr val="bg1"/>
                </a:solidFill>
              </a:rPr>
              <a:t>Gods volk </a:t>
            </a:r>
            <a:r>
              <a:rPr lang="nl-NL" sz="6000" dirty="0">
                <a:solidFill>
                  <a:schemeClr val="bg1"/>
                </a:solidFill>
              </a:rPr>
              <a:t>Jezus</a:t>
            </a:r>
            <a:br>
              <a:rPr lang="nl-NL" sz="6000" dirty="0">
                <a:solidFill>
                  <a:schemeClr val="bg1"/>
                </a:solidFill>
              </a:rPr>
            </a:br>
            <a:br>
              <a:rPr lang="nl-NL" sz="6000" dirty="0">
                <a:solidFill>
                  <a:schemeClr val="bg1"/>
                </a:solidFill>
              </a:rPr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0195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A1B72D7-0A63-4C22-881F-43C33998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134" y="789138"/>
            <a:ext cx="11737731" cy="1567596"/>
          </a:xfrm>
        </p:spPr>
        <p:txBody>
          <a:bodyPr>
            <a:normAutofit fontScale="90000"/>
          </a:bodyPr>
          <a:lstStyle/>
          <a:p>
            <a:r>
              <a:rPr lang="nl-NL" sz="6000" dirty="0">
                <a:solidFill>
                  <a:schemeClr val="bg1"/>
                </a:solidFill>
              </a:rPr>
              <a:t>Wijnbouwer 	= God de Vader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>
                <a:solidFill>
                  <a:schemeClr val="bg1"/>
                </a:solidFill>
              </a:rPr>
              <a:t>Wijnstok			= </a:t>
            </a:r>
            <a:r>
              <a:rPr lang="nl-NL" sz="6000" strike="sngStrike" dirty="0">
                <a:solidFill>
                  <a:schemeClr val="bg1"/>
                </a:solidFill>
              </a:rPr>
              <a:t>Gods volk </a:t>
            </a:r>
            <a:r>
              <a:rPr lang="nl-NL" sz="6000" dirty="0">
                <a:solidFill>
                  <a:schemeClr val="bg1"/>
                </a:solidFill>
              </a:rPr>
              <a:t>Jezus</a:t>
            </a:r>
            <a:br>
              <a:rPr lang="nl-NL" sz="6000" dirty="0">
                <a:solidFill>
                  <a:schemeClr val="bg1"/>
                </a:solidFill>
              </a:rPr>
            </a:br>
            <a:br>
              <a:rPr lang="nl-NL" sz="6000" dirty="0">
                <a:solidFill>
                  <a:schemeClr val="bg1"/>
                </a:solidFill>
              </a:rPr>
            </a:br>
            <a:endParaRPr lang="nl-NL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D299411-D4C0-4B60-8D97-50F83639A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11" y="3167428"/>
            <a:ext cx="4602378" cy="35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99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A1B72D7-0A63-4C22-881F-43C33998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134" y="789138"/>
            <a:ext cx="11737731" cy="1567596"/>
          </a:xfrm>
        </p:spPr>
        <p:txBody>
          <a:bodyPr>
            <a:normAutofit fontScale="90000"/>
          </a:bodyPr>
          <a:lstStyle/>
          <a:p>
            <a:r>
              <a:rPr lang="nl-NL" sz="6000" dirty="0">
                <a:solidFill>
                  <a:schemeClr val="bg1"/>
                </a:solidFill>
              </a:rPr>
              <a:t>Wijnbouwer 	= God de Vader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>
                <a:solidFill>
                  <a:schemeClr val="bg1"/>
                </a:solidFill>
              </a:rPr>
              <a:t>Wijnstok			= </a:t>
            </a:r>
            <a:r>
              <a:rPr lang="nl-NL" sz="6000" strike="sngStrike" dirty="0">
                <a:solidFill>
                  <a:schemeClr val="bg1"/>
                </a:solidFill>
              </a:rPr>
              <a:t>Gods volk </a:t>
            </a:r>
            <a:r>
              <a:rPr lang="nl-NL" sz="6000" dirty="0">
                <a:solidFill>
                  <a:schemeClr val="bg1"/>
                </a:solidFill>
              </a:rPr>
              <a:t>Jezus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>
                <a:solidFill>
                  <a:schemeClr val="bg1"/>
                </a:solidFill>
              </a:rPr>
              <a:t>Ranken			= Apostelen</a:t>
            </a:r>
            <a:br>
              <a:rPr lang="nl-NL" sz="6000" dirty="0">
                <a:solidFill>
                  <a:schemeClr val="bg1"/>
                </a:solidFill>
              </a:rPr>
            </a:br>
            <a:endParaRPr lang="nl-NL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D299411-D4C0-4B60-8D97-50F83639A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11" y="3167428"/>
            <a:ext cx="4602378" cy="35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62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A1B72D7-0A63-4C22-881F-43C33998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134" y="789138"/>
            <a:ext cx="11737731" cy="1567596"/>
          </a:xfrm>
        </p:spPr>
        <p:txBody>
          <a:bodyPr>
            <a:normAutofit fontScale="90000"/>
          </a:bodyPr>
          <a:lstStyle/>
          <a:p>
            <a:r>
              <a:rPr lang="nl-NL" sz="6000" dirty="0">
                <a:solidFill>
                  <a:schemeClr val="bg1"/>
                </a:solidFill>
              </a:rPr>
              <a:t>Wijnbouwer 	= God de Vader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>
                <a:solidFill>
                  <a:schemeClr val="bg1"/>
                </a:solidFill>
              </a:rPr>
              <a:t>Wijnstok			= </a:t>
            </a:r>
            <a:r>
              <a:rPr lang="nl-NL" sz="6000" strike="sngStrike" dirty="0">
                <a:solidFill>
                  <a:schemeClr val="bg1"/>
                </a:solidFill>
              </a:rPr>
              <a:t>Gods volk </a:t>
            </a:r>
            <a:r>
              <a:rPr lang="nl-NL" sz="6000" dirty="0">
                <a:solidFill>
                  <a:schemeClr val="bg1"/>
                </a:solidFill>
              </a:rPr>
              <a:t>Jezus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>
                <a:solidFill>
                  <a:schemeClr val="bg1"/>
                </a:solidFill>
              </a:rPr>
              <a:t>Ranken			= Apostelen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/>
              <a:t>Vrucht			= Gelovigen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1405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A1B72D7-0A63-4C22-881F-43C33998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134" y="789138"/>
            <a:ext cx="11737731" cy="1567596"/>
          </a:xfrm>
        </p:spPr>
        <p:txBody>
          <a:bodyPr>
            <a:normAutofit fontScale="90000"/>
          </a:bodyPr>
          <a:lstStyle/>
          <a:p>
            <a:r>
              <a:rPr lang="nl-NL" sz="6000" dirty="0">
                <a:solidFill>
                  <a:schemeClr val="bg1"/>
                </a:solidFill>
              </a:rPr>
              <a:t>Wijnbouwer 	= God de Vader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>
                <a:solidFill>
                  <a:schemeClr val="bg1"/>
                </a:solidFill>
              </a:rPr>
              <a:t>Wijnstok			= </a:t>
            </a:r>
            <a:r>
              <a:rPr lang="nl-NL" sz="6000" strike="sngStrike" dirty="0">
                <a:solidFill>
                  <a:schemeClr val="bg1"/>
                </a:solidFill>
              </a:rPr>
              <a:t>Gods volk </a:t>
            </a:r>
            <a:r>
              <a:rPr lang="nl-NL" sz="6000" dirty="0">
                <a:solidFill>
                  <a:schemeClr val="bg1"/>
                </a:solidFill>
              </a:rPr>
              <a:t>Jezus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>
                <a:solidFill>
                  <a:schemeClr val="bg1"/>
                </a:solidFill>
              </a:rPr>
              <a:t>Ranken			= Apostelen</a:t>
            </a:r>
            <a:br>
              <a:rPr lang="nl-NL" sz="6000" dirty="0">
                <a:solidFill>
                  <a:schemeClr val="bg1"/>
                </a:solidFill>
              </a:rPr>
            </a:br>
            <a:r>
              <a:rPr lang="nl-NL" sz="6000" dirty="0"/>
              <a:t>Vrucht			= Gelovigen</a:t>
            </a:r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7080D885-70CC-417B-B4C4-5EC81E3A8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03" y="3318932"/>
            <a:ext cx="11861994" cy="3382603"/>
          </a:xfrm>
        </p:spPr>
        <p:txBody>
          <a:bodyPr>
            <a:noAutofit/>
          </a:bodyPr>
          <a:lstStyle/>
          <a:p>
            <a:r>
              <a:rPr lang="nl-NL" b="0" dirty="0"/>
              <a:t>“De grootheid van mijn Vader zal zichtbaar worden.”</a:t>
            </a:r>
          </a:p>
          <a:p>
            <a:r>
              <a:rPr lang="nl-NL" b="0" dirty="0"/>
              <a:t>“Blijf in Mij”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287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298</Words>
  <Application>Microsoft Office PowerPoint</Application>
  <PresentationFormat>Breedbeeld</PresentationFormat>
  <Paragraphs>19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Noto Serif</vt:lpstr>
      <vt:lpstr>Stream</vt:lpstr>
      <vt:lpstr>Wijnbouwer  = God de Vader </vt:lpstr>
      <vt:lpstr>Wijnbouwer  = God de Vader Wijnstok   = Gods volk</vt:lpstr>
      <vt:lpstr>Wijnbouwer  = God de Vader Wijnstok   = Gods volk</vt:lpstr>
      <vt:lpstr>Wijnbouwer  = God de Vader Wijnstok   = Gods volk</vt:lpstr>
      <vt:lpstr>Wijnbouwer  = God de Vader Wijnstok   = Gods volk Jezus  </vt:lpstr>
      <vt:lpstr>Wijnbouwer  = God de Vader Wijnstok   = Gods volk Jezus  </vt:lpstr>
      <vt:lpstr>Wijnbouwer  = God de Vader Wijnstok   = Gods volk Jezus Ranken   = Apostelen </vt:lpstr>
      <vt:lpstr>Wijnbouwer  = God de Vader Wijnstok   = Gods volk Jezus Ranken   = Apostelen Vrucht   = Gelovigen</vt:lpstr>
      <vt:lpstr>Wijnbouwer  = God de Vader Wijnstok   = Gods volk Jezus Ranken   = Apostelen Vrucht   = Gelovigen</vt:lpstr>
      <vt:lpstr>Wijnbouwer  = God de Vader Wijnstok   = Gods volk Jezus Ranken   = Apostelen Vrucht   = Gelovigen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Roel Kelder</cp:lastModifiedBy>
  <cp:revision>43</cp:revision>
  <dcterms:created xsi:type="dcterms:W3CDTF">2020-04-19T12:07:22Z</dcterms:created>
  <dcterms:modified xsi:type="dcterms:W3CDTF">2021-05-05T11:24:37Z</dcterms:modified>
</cp:coreProperties>
</file>