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300" r:id="rId4"/>
    <p:sldId id="277" r:id="rId5"/>
    <p:sldId id="302" r:id="rId6"/>
    <p:sldId id="303" r:id="rId7"/>
    <p:sldId id="304" r:id="rId8"/>
    <p:sldId id="30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Routeplanner…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0" y="1672936"/>
            <a:ext cx="9284702" cy="46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 fontScale="90000"/>
          </a:bodyPr>
          <a:lstStyle/>
          <a:p>
            <a:r>
              <a:rPr lang="nl-NL" sz="4900" dirty="0" smtClean="0"/>
              <a:t>Richt </a:t>
            </a:r>
            <a:r>
              <a:rPr lang="nl-NL" sz="4900" dirty="0"/>
              <a:t>je aandacht op je bestemming: bij Christus</a:t>
            </a:r>
            <a:r>
              <a:rPr lang="nl-NL" sz="4900" dirty="0" smtClean="0"/>
              <a:t>!</a:t>
            </a:r>
            <a:endParaRPr lang="nl-NL" sz="36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bent met Hem opgestaan.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mag vanuit Hem leven. </a:t>
            </a: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8" y="1579418"/>
            <a:ext cx="496079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Met Christus opgestaan.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371600"/>
            <a:ext cx="11861994" cy="5299788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Dood….en begraven…??? </a:t>
            </a:r>
          </a:p>
          <a:p>
            <a:pPr marL="0" indent="0">
              <a:buNone/>
            </a:pP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5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111832"/>
            <a:ext cx="11438147" cy="65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Opgestaan! </a:t>
            </a:r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Jezus troont je mee naar de hemel…</a:t>
            </a: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Met elkaar verweven.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Het geheim van liefde. 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3" y="2535673"/>
            <a:ext cx="5376429" cy="4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Je mag vanuit Hem leven.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Mijn gedachten..?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Van nature gericht op aardse zaken.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Geest neemt het stuur over.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 valt er Boven te beleven…??</a:t>
            </a:r>
          </a:p>
          <a:p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1" y="3244458"/>
            <a:ext cx="4634345" cy="34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815635"/>
          </a:xfrm>
        </p:spPr>
        <p:txBody>
          <a:bodyPr>
            <a:normAutofit fontScale="90000"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De dingen die zich Boven afspelen…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Overdenk dat maar veel!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Jezus beheerst alles.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Aanbidding…als </a:t>
            </a:r>
            <a:r>
              <a:rPr lang="nl-NL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liefdebetoon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Hij pleit daar voor jouw leven.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Zorgt voor een behouden aankomst.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Gaaf leven? Spiegel jezelf aan Hem!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Verwacht zijn terugkeer!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4" y="1180761"/>
            <a:ext cx="3905876" cy="28577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05" y="4037546"/>
            <a:ext cx="3904135" cy="2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Aan de slag.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Hoe kun je je daar meer op bezinnen?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 dat eens toe op drie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dingen. 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1999860"/>
            <a:ext cx="4229099" cy="46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148</Words>
  <Application>Microsoft Office PowerPoint</Application>
  <PresentationFormat>Breedbeeld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Stream</vt:lpstr>
      <vt:lpstr>Routeplanner…</vt:lpstr>
      <vt:lpstr>Richt je aandacht op je bestemming: bij Christus!</vt:lpstr>
      <vt:lpstr>Met Christus opgestaan.</vt:lpstr>
      <vt:lpstr>PowerPoint-presentatie</vt:lpstr>
      <vt:lpstr>Opgestaan! </vt:lpstr>
      <vt:lpstr>Je mag vanuit Hem leven. </vt:lpstr>
      <vt:lpstr>De dingen die zich Boven afspelen…</vt:lpstr>
      <vt:lpstr>Aan de slag.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gebruiker</cp:lastModifiedBy>
  <cp:revision>66</cp:revision>
  <dcterms:created xsi:type="dcterms:W3CDTF">2020-04-19T12:07:22Z</dcterms:created>
  <dcterms:modified xsi:type="dcterms:W3CDTF">2021-05-15T16:18:18Z</dcterms:modified>
</cp:coreProperties>
</file>