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Wanneer Hij komt zal Hij de wereld overtuigen </a:t>
            </a:r>
            <a:r>
              <a:rPr lang="nl-NL" dirty="0" smtClean="0"/>
              <a:t>van: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zonde </a:t>
            </a:r>
            <a:br>
              <a:rPr lang="nl-NL" dirty="0" smtClean="0"/>
            </a:br>
            <a:r>
              <a:rPr lang="nl-NL" dirty="0" smtClean="0"/>
              <a:t>gerechtigheid </a:t>
            </a:r>
            <a:br>
              <a:rPr lang="nl-NL" dirty="0" smtClean="0"/>
            </a:br>
            <a:r>
              <a:rPr lang="nl-NL" dirty="0" smtClean="0"/>
              <a:t>en </a:t>
            </a:r>
            <a:r>
              <a:rPr lang="nl-NL" dirty="0"/>
              <a:t>oordeel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6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40"/>
            <a:ext cx="9499107" cy="67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Gods liefde voor de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41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6" y="103356"/>
            <a:ext cx="8361612" cy="66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39487" y="1999694"/>
            <a:ext cx="4252404" cy="25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4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99" y="2121763"/>
            <a:ext cx="2866673" cy="42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7" y="304847"/>
            <a:ext cx="3200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95" y="607705"/>
            <a:ext cx="3106168" cy="40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6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Als we zeggen dat we de zonde niet kennen, </a:t>
            </a:r>
            <a:r>
              <a:rPr lang="nl-NL" dirty="0" smtClean="0"/>
              <a:t>misleiden </a:t>
            </a:r>
            <a:r>
              <a:rPr lang="nl-NL" dirty="0"/>
              <a:t>we onszelf en is de waarheid niet in ons.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Belijden </a:t>
            </a:r>
            <a:r>
              <a:rPr lang="nl-NL" dirty="0"/>
              <a:t>we onze zonden, dan zal Hij die getrouw en rechtvaardig is, ons onze zonden vergeven en ons reinigen van alle kwaad</a:t>
            </a:r>
          </a:p>
        </p:txBody>
      </p:sp>
    </p:spTree>
    <p:extLst>
      <p:ext uri="{BB962C8B-B14F-4D97-AF65-F5344CB8AC3E}">
        <p14:creationId xmlns:p14="http://schemas.microsoft.com/office/powerpoint/2010/main" val="84277364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37</Words>
  <Application>Microsoft Office PowerPoint</Application>
  <PresentationFormat>Aangepast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43</cp:revision>
  <dcterms:created xsi:type="dcterms:W3CDTF">2020-04-19T12:07:22Z</dcterms:created>
  <dcterms:modified xsi:type="dcterms:W3CDTF">2021-05-22T10:43:07Z</dcterms:modified>
</cp:coreProperties>
</file>