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80" r:id="rId6"/>
    <p:sldId id="279" r:id="rId7"/>
    <p:sldId id="281" r:id="rId8"/>
    <p:sldId id="282" r:id="rId9"/>
    <p:sldId id="28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9" y="638663"/>
            <a:ext cx="9993706" cy="562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8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Wijs mij  de weg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1. Welke weg?</a:t>
            </a:r>
          </a:p>
          <a:p>
            <a:pPr marL="0" indent="0">
              <a:buNone/>
            </a:pPr>
            <a:r>
              <a:rPr lang="nl-NL" dirty="0"/>
              <a:t>2. Aan wie vraag je de weg?</a:t>
            </a:r>
          </a:p>
          <a:p>
            <a:pPr marL="0" indent="0">
              <a:buNone/>
            </a:pPr>
            <a:r>
              <a:rPr lang="nl-NL" dirty="0"/>
              <a:t>3. Hoe wijst Hij je </a:t>
            </a:r>
            <a:r>
              <a:rPr lang="nl-NL" dirty="0" smtClean="0"/>
              <a:t>de weg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94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6" y="257807"/>
            <a:ext cx="4729803" cy="615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2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Maak </a:t>
            </a:r>
            <a:r>
              <a:rPr lang="nl-NL" dirty="0"/>
              <a:t>mij Here met uw wegen vertrouwd</a:t>
            </a:r>
            <a:r>
              <a:rPr lang="nl-NL" dirty="0" smtClean="0"/>
              <a:t>…</a:t>
            </a:r>
          </a:p>
          <a:p>
            <a:pPr marL="0" indent="0">
              <a:buNone/>
            </a:pPr>
            <a:r>
              <a:rPr lang="nl-NL" dirty="0" smtClean="0"/>
              <a:t>Leer </a:t>
            </a:r>
            <a:r>
              <a:rPr lang="nl-NL" dirty="0"/>
              <a:t>mij uw paden te gaan…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84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Wijs mij  de weg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1. Welke weg?</a:t>
            </a:r>
          </a:p>
          <a:p>
            <a:pPr marL="0" indent="0">
              <a:buNone/>
            </a:pPr>
            <a:r>
              <a:rPr lang="nl-NL" dirty="0"/>
              <a:t>2. Aan wie vraag je de weg?</a:t>
            </a:r>
          </a:p>
          <a:p>
            <a:pPr marL="0" indent="0">
              <a:buNone/>
            </a:pPr>
            <a:r>
              <a:rPr lang="nl-NL" dirty="0"/>
              <a:t>3. Hoe wijst Hij je </a:t>
            </a:r>
            <a:r>
              <a:rPr lang="nl-NL" dirty="0" smtClean="0"/>
              <a:t>de weg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Wijs </a:t>
            </a:r>
            <a:r>
              <a:rPr lang="nl-NL" dirty="0"/>
              <a:t>mij de weg, want U bent de God die mij redt</a:t>
            </a:r>
          </a:p>
        </p:txBody>
      </p:sp>
    </p:spTree>
    <p:extLst>
      <p:ext uri="{BB962C8B-B14F-4D97-AF65-F5344CB8AC3E}">
        <p14:creationId xmlns:p14="http://schemas.microsoft.com/office/powerpoint/2010/main" val="11588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Wijs mij  de weg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1. Welke weg?</a:t>
            </a:r>
          </a:p>
          <a:p>
            <a:pPr marL="0" indent="0">
              <a:buNone/>
            </a:pPr>
            <a:r>
              <a:rPr lang="nl-NL" dirty="0"/>
              <a:t>2. Aan wie vraag je de weg?</a:t>
            </a:r>
          </a:p>
          <a:p>
            <a:pPr marL="0" indent="0">
              <a:buNone/>
            </a:pPr>
            <a:r>
              <a:rPr lang="nl-NL" dirty="0"/>
              <a:t>3. Hoe wijst Hij je </a:t>
            </a:r>
            <a:r>
              <a:rPr lang="nl-NL" dirty="0" smtClean="0"/>
              <a:t>de weg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Wijs mij de weg van uw waarheid  en onderricht mij</a:t>
            </a:r>
          </a:p>
        </p:txBody>
      </p:sp>
    </p:spTree>
    <p:extLst>
      <p:ext uri="{BB962C8B-B14F-4D97-AF65-F5344CB8AC3E}">
        <p14:creationId xmlns:p14="http://schemas.microsoft.com/office/powerpoint/2010/main" val="170390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9" y="859453"/>
            <a:ext cx="11759698" cy="485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40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</TotalTime>
  <Words>104</Words>
  <Application>Microsoft Office PowerPoint</Application>
  <PresentationFormat>Aangepast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Stream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j. Holtland</cp:lastModifiedBy>
  <cp:revision>43</cp:revision>
  <dcterms:created xsi:type="dcterms:W3CDTF">2020-04-19T12:07:22Z</dcterms:created>
  <dcterms:modified xsi:type="dcterms:W3CDTF">2021-06-05T14:42:17Z</dcterms:modified>
</cp:coreProperties>
</file>