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0" r:id="rId3"/>
    <p:sldId id="277" r:id="rId4"/>
    <p:sldId id="300" r:id="rId5"/>
    <p:sldId id="302" r:id="rId6"/>
    <p:sldId id="301" r:id="rId7"/>
    <p:sldId id="303" r:id="rId8"/>
    <p:sldId id="304" r:id="rId9"/>
    <p:sldId id="305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De zon….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56" y="3160712"/>
            <a:ext cx="2143125" cy="2143125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883" y="2019768"/>
            <a:ext cx="6979407" cy="393655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883" y="488373"/>
            <a:ext cx="7627181" cy="62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Van levensbelang: dicht bij God leven. 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Houd oog voor je verleden.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Geniet van het heden.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Kijk uit naar je toekomst. </a:t>
            </a:r>
            <a:endParaRPr lang="nl-NL" sz="32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74" y="2892279"/>
            <a:ext cx="5081154" cy="37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2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5" y="1145164"/>
            <a:ext cx="4945422" cy="460100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97" y="1145163"/>
            <a:ext cx="6183571" cy="46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Je verleden…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340427"/>
            <a:ext cx="11861994" cy="5330961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Buitengesloten…</a:t>
            </a: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God de bron van alle leven.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Heidenen – onbesneden – geen burgerrecht in Israël – zonder hoop – zonder God – dood – zijn toorn. </a:t>
            </a: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Pfff…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Míjn verleden????  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Niet vergeten… </a:t>
            </a:r>
            <a:endParaRPr lang="nl-NL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93" y="3917374"/>
            <a:ext cx="2848481" cy="265010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74" y="3917373"/>
            <a:ext cx="3561635" cy="26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7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Verwonder je over het heden!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340427"/>
            <a:ext cx="11861994" cy="5330961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Heel ingrijpend!   </a:t>
            </a: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 </a:t>
            </a:r>
            <a:r>
              <a:rPr lang="nl-NL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wás</a:t>
            </a:r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dood…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Maar God heeft je gereanimeerd. </a:t>
            </a: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Genade, oneindig groot….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God is barmhartig – liefdevol – je levend gemaakt – gered – dichtbij Hem – vrede – toegang.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 mag naderen tot God….</a:t>
            </a:r>
          </a:p>
          <a:p>
            <a:endParaRPr lang="nl-NL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482" y="2223624"/>
            <a:ext cx="2866049" cy="43818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03" y="4455405"/>
            <a:ext cx="2881514" cy="21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Twee keerzijden….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Heidenen </a:t>
            </a:r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		- 	Huisgenoot.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Onbesneden 		-	Toegang</a:t>
            </a:r>
            <a:r>
              <a:rPr lang="nl-NL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nl-NL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Geen burgerrecht		- 	Burgers van het koninkrijk.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Zonder </a:t>
            </a:r>
            <a:r>
              <a:rPr lang="nl-NL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hoop </a:t>
            </a:r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	- 	Toegang en vrede.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Zonder </a:t>
            </a:r>
            <a:r>
              <a:rPr lang="nl-NL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God </a:t>
            </a:r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		-	Dichtbij gekomen. 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Dood 				- 	Levend gemaakt.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Onder zijn toorn		- 	Barmhartig en liefdevol</a:t>
            </a:r>
            <a:endParaRPr lang="nl-NL" sz="32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17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Toegang tot God…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 de zon van genade.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 warmte van zijn liefde.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Vertrouwen op zijn zorg.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Energie van zijn Geest. </a:t>
            </a:r>
          </a:p>
          <a:p>
            <a:r>
              <a:rPr lang="nl-NL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Amazing</a:t>
            </a:r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nl-NL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grace</a:t>
            </a:r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!!</a:t>
            </a:r>
            <a:endParaRPr lang="nl-NL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64" y="2992582"/>
            <a:ext cx="6540099" cy="36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Kijk verwachtingsvol vooruit…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454728"/>
            <a:ext cx="11861994" cy="5216660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Straks woont God </a:t>
            </a:r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weer tussen de mensen.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 ‘Poortkerk’-gemeente…</a:t>
            </a: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Als ik straks straal, in zijn heerlijkheid…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Dan prijs ik Hem!</a:t>
            </a: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Omdat ik genade vond!</a:t>
            </a:r>
            <a:endParaRPr lang="nl-NL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464" y="3682001"/>
            <a:ext cx="5727987" cy="298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2010930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Om thuis te overdenken: 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454728"/>
            <a:ext cx="11861994" cy="5216660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Wat heb je aan de zon te danken…en wat aan God?</a:t>
            </a:r>
          </a:p>
          <a:p>
            <a:r>
              <a:rPr lang="nl-NL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 delen hetzelfde verleden, heden en toekomst…</a:t>
            </a:r>
          </a:p>
          <a:p>
            <a:pPr marL="0" indent="0">
              <a:buNone/>
            </a:pPr>
            <a:r>
              <a:rPr lang="nl-NL" sz="4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nl-NL" sz="4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hoe beïnvloedt dat je kijk op gemeente-zijn?  </a:t>
            </a:r>
            <a:endParaRPr lang="nl-NL" sz="4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0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222</Words>
  <Application>Microsoft Office PowerPoint</Application>
  <PresentationFormat>Breedbeeld</PresentationFormat>
  <Paragraphs>43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Stream</vt:lpstr>
      <vt:lpstr>De zon….</vt:lpstr>
      <vt:lpstr>Van levensbelang: dicht bij God leven. </vt:lpstr>
      <vt:lpstr>PowerPoint-presentatie</vt:lpstr>
      <vt:lpstr>Je verleden…</vt:lpstr>
      <vt:lpstr>Verwonder je over het heden!</vt:lpstr>
      <vt:lpstr>Twee keerzijden….</vt:lpstr>
      <vt:lpstr>Toegang tot God…</vt:lpstr>
      <vt:lpstr>Kijk verwachtingsvol vooruit…</vt:lpstr>
      <vt:lpstr>Om thuis te overdenken: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gebruiker</cp:lastModifiedBy>
  <cp:revision>69</cp:revision>
  <dcterms:created xsi:type="dcterms:W3CDTF">2020-04-19T12:07:22Z</dcterms:created>
  <dcterms:modified xsi:type="dcterms:W3CDTF">2021-07-03T18:52:53Z</dcterms:modified>
</cp:coreProperties>
</file>