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0" r:id="rId3"/>
    <p:sldId id="300" r:id="rId4"/>
    <p:sldId id="302" r:id="rId5"/>
    <p:sldId id="303" r:id="rId6"/>
    <p:sldId id="305" r:id="rId7"/>
    <p:sldId id="304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0B8262-74A8-4C5F-99D4-668BE498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547335D-D517-4076-B8FF-34739A57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94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6536429F-4741-4AB7-8431-3E6007CD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1" y="123093"/>
            <a:ext cx="11737731" cy="15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AE9351C-827D-40B9-9031-4FE885954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92" y="1825624"/>
            <a:ext cx="11737729" cy="48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71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ln>
            <a:solidFill>
              <a:schemeClr val="accent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2010930" cy="1089602"/>
          </a:xfrm>
        </p:spPr>
        <p:txBody>
          <a:bodyPr>
            <a:normAutofit/>
          </a:bodyPr>
          <a:lstStyle/>
          <a:p>
            <a:r>
              <a:rPr lang="nl-NL" sz="5400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Een geheim….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32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74" y="2722949"/>
            <a:ext cx="5556106" cy="369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2010930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Ingewijd in Gods grote geheim. 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 onthulling.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Het verlangen. </a:t>
            </a:r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87" y="1454728"/>
            <a:ext cx="5943712" cy="43745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42" y="4374997"/>
            <a:ext cx="3070457" cy="229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2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2010930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De onthulling van dat mysterie…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Oud nieuws?</a:t>
            </a:r>
          </a:p>
          <a:p>
            <a:r>
              <a:rPr lang="nl-NL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Mysterie-godsdienst</a:t>
            </a:r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nl-NL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81" y="2242950"/>
            <a:ext cx="5734068" cy="43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7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2010930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Het mysterie van Christus!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Geopenbaard aan Paulus.</a:t>
            </a:r>
          </a:p>
          <a:p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Inzicht gekregen. 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Doorvertellen!</a:t>
            </a:r>
          </a:p>
          <a:p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Zo ingewijd….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Zoeken? God komt je ópzoeken. </a:t>
            </a:r>
          </a:p>
          <a:p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Niet meer verbaasd?????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 kerk </a:t>
            </a:r>
            <a:r>
              <a:rPr lang="nl-NL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er!!</a:t>
            </a:r>
            <a:endParaRPr lang="nl-NL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072" y="1454728"/>
            <a:ext cx="3723184" cy="279457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072" y="3356264"/>
            <a:ext cx="3731909" cy="238990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072" y="3356264"/>
            <a:ext cx="3731909" cy="27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2010930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Verlangen: vervuld van dat mysterie. 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 kerk in de marge. </a:t>
            </a:r>
          </a:p>
        </p:txBody>
      </p:sp>
      <p:pic>
        <p:nvPicPr>
          <p:cNvPr id="4" name="Picture 3" descr="D:\Mijn Documenten\DOCS Algemeen\India\Reis 2010\Kerk margina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027" y="1837766"/>
            <a:ext cx="2761241" cy="42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2010930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Verlangen: vervuld van dat mysterie. 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Neem een voorbeeld aan Paulus. </a:t>
            </a:r>
          </a:p>
          <a:p>
            <a:r>
              <a:rPr lang="nl-NL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Kracht van Boven naar binnen. </a:t>
            </a:r>
          </a:p>
          <a:p>
            <a:r>
              <a:rPr lang="nl-NL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 godheid - Christus woont in je!</a:t>
            </a:r>
          </a:p>
          <a:p>
            <a:r>
              <a:rPr lang="nl-NL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Zuig je vol met zijn Liefde. </a:t>
            </a:r>
          </a:p>
          <a:p>
            <a:r>
              <a:rPr lang="nl-NL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Ontdek zijn allesomvattende liefde.</a:t>
            </a:r>
          </a:p>
          <a:p>
            <a:r>
              <a:rPr lang="nl-NL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Raak vervuld van God (V, Z &amp; G)!!   </a:t>
            </a:r>
            <a:endParaRPr lang="nl-NL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39" y="3408219"/>
            <a:ext cx="2292262" cy="315871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984" y="1331768"/>
            <a:ext cx="32956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8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2010930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Een leer- en groeiproces…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 </a:t>
            </a:r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gebeds-treden: </a:t>
            </a:r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elke dag eentje?</a:t>
            </a:r>
          </a:p>
          <a:p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Samen: 5 dingen waar je verbaasd over bent.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Welke wijsheid van God kunnen we uitstralen? </a:t>
            </a:r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nl-NL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245" y="4290488"/>
            <a:ext cx="4603173" cy="23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nd 2 1-2 2020-1.pptx [Alleen-lezen]" id="{D45977FD-DC42-4165-B282-FDA2C846473B}" vid="{B9FFC10B-DE88-4559-9201-BB7944EF79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</TotalTime>
  <Words>152</Words>
  <Application>Microsoft Office PowerPoint</Application>
  <PresentationFormat>Breedbeeld</PresentationFormat>
  <Paragraphs>28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Stream</vt:lpstr>
      <vt:lpstr>Een geheim….</vt:lpstr>
      <vt:lpstr>Ingewijd in Gods grote geheim. </vt:lpstr>
      <vt:lpstr>De onthulling van dat mysterie…</vt:lpstr>
      <vt:lpstr>Het mysterie van Christus!</vt:lpstr>
      <vt:lpstr>Verlangen: vervuld van dat mysterie. </vt:lpstr>
      <vt:lpstr>Verlangen: vervuld van dat mysterie. </vt:lpstr>
      <vt:lpstr>Een leer- en groeiproces…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TEST123</dc:title>
  <dc:creator>henry.van.de.steeg@politie.nl</dc:creator>
  <cp:lastModifiedBy>gebruiker</cp:lastModifiedBy>
  <cp:revision>67</cp:revision>
  <dcterms:created xsi:type="dcterms:W3CDTF">2020-04-19T12:07:22Z</dcterms:created>
  <dcterms:modified xsi:type="dcterms:W3CDTF">2021-07-10T17:10:51Z</dcterms:modified>
</cp:coreProperties>
</file>