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80B8262-74A8-4C5F-99D4-668BE4982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547335D-D517-4076-B8FF-34739A57D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34946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6536429F-4741-4AB7-8431-3E6007CD7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91" y="123093"/>
            <a:ext cx="11737731" cy="1567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0AE9351C-827D-40B9-9031-4FE885954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7392" y="1825624"/>
            <a:ext cx="11737729" cy="4812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77710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600" b="1" kern="1200" baseline="0">
          <a:ln>
            <a:solidFill>
              <a:schemeClr val="accent1"/>
            </a:solidFill>
          </a:ln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08" y="182144"/>
            <a:ext cx="4451968" cy="6349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45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- </a:t>
            </a:r>
            <a:r>
              <a:rPr lang="nl-NL" dirty="0"/>
              <a:t>Wat wil de Here zeggen met de </a:t>
            </a:r>
            <a:r>
              <a:rPr lang="nl-NL" dirty="0" smtClean="0"/>
              <a:t>doop?</a:t>
            </a:r>
            <a:br>
              <a:rPr lang="nl-NL" dirty="0" smtClean="0"/>
            </a:br>
            <a:endParaRPr lang="nl-NL" dirty="0"/>
          </a:p>
          <a:p>
            <a:pPr marL="0" indent="0">
              <a:buNone/>
            </a:pPr>
            <a:r>
              <a:rPr lang="nl-NL" dirty="0"/>
              <a:t>- Hoe </a:t>
            </a:r>
            <a:r>
              <a:rPr lang="nl-NL" dirty="0" smtClean="0"/>
              <a:t>kunnen wij </a:t>
            </a:r>
            <a:r>
              <a:rPr lang="nl-NL" dirty="0"/>
              <a:t>onze doop </a:t>
            </a:r>
            <a:r>
              <a:rPr lang="nl-NL" dirty="0" smtClean="0"/>
              <a:t>gebruiken?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533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64" y="824594"/>
            <a:ext cx="8531251" cy="4524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60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 Zoon van God, Jezus Christus, was immers ook niet iemand die ja en nee bedoelde.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Hij </a:t>
            </a:r>
            <a:r>
              <a:rPr lang="nl-NL" dirty="0"/>
              <a:t>belichaamt het JA</a:t>
            </a:r>
          </a:p>
        </p:txBody>
      </p:sp>
    </p:spTree>
    <p:extLst>
      <p:ext uri="{BB962C8B-B14F-4D97-AF65-F5344CB8AC3E}">
        <p14:creationId xmlns:p14="http://schemas.microsoft.com/office/powerpoint/2010/main" val="89779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Die ons allen heeft gezalfd,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heeft </a:t>
            </a:r>
            <a:r>
              <a:rPr lang="nl-NL" dirty="0"/>
              <a:t>gewaarmerkt als zijn eigendom</a:t>
            </a:r>
          </a:p>
        </p:txBody>
      </p:sp>
    </p:spTree>
    <p:extLst>
      <p:ext uri="{BB962C8B-B14F-4D97-AF65-F5344CB8AC3E}">
        <p14:creationId xmlns:p14="http://schemas.microsoft.com/office/powerpoint/2010/main" val="426446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r="4494" b="13018"/>
          <a:stretch/>
        </p:blipFill>
        <p:spPr bwMode="auto">
          <a:xfrm>
            <a:off x="604157" y="583407"/>
            <a:ext cx="5338752" cy="5286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768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30" y="516163"/>
            <a:ext cx="6690021" cy="5011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536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50" y="356053"/>
            <a:ext cx="3899202" cy="5848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205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In </a:t>
            </a:r>
            <a:r>
              <a:rPr lang="nl-NL" dirty="0"/>
              <a:t>Christus worden alle beloften van God ingelost en daarom is het ook door Hem  dat we Amen zeggen, tot Gods eer!</a:t>
            </a:r>
          </a:p>
        </p:txBody>
      </p:sp>
    </p:spTree>
    <p:extLst>
      <p:ext uri="{BB962C8B-B14F-4D97-AF65-F5344CB8AC3E}">
        <p14:creationId xmlns:p14="http://schemas.microsoft.com/office/powerpoint/2010/main" val="62664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and 2 1-2 2020-1.pptx [Alleen-lezen]" id="{D45977FD-DC42-4165-B282-FDA2C846473B}" vid="{B9FFC10B-DE88-4559-9201-BB7944EF79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</TotalTime>
  <Words>59</Words>
  <Application>Microsoft Office PowerPoint</Application>
  <PresentationFormat>Aangepast</PresentationFormat>
  <Paragraphs>13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Stream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TEST123</dc:title>
  <dc:creator>henry.van.de.steeg@politie.nl</dc:creator>
  <cp:lastModifiedBy>j. Holtland</cp:lastModifiedBy>
  <cp:revision>44</cp:revision>
  <dcterms:created xsi:type="dcterms:W3CDTF">2020-04-19T12:07:22Z</dcterms:created>
  <dcterms:modified xsi:type="dcterms:W3CDTF">2021-07-16T14:02:26Z</dcterms:modified>
</cp:coreProperties>
</file>