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80B8262-74A8-4C5F-99D4-668BE498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547335D-D517-4076-B8FF-34739A57D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946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6536429F-4741-4AB7-8431-3E6007CD7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1" y="123093"/>
            <a:ext cx="11737731" cy="1567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0AE9351C-827D-40B9-9031-4FE885954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392" y="1825624"/>
            <a:ext cx="11737729" cy="481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7710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600" b="1" kern="1200" baseline="0">
          <a:ln>
            <a:solidFill>
              <a:schemeClr val="accent1"/>
            </a:solidFill>
          </a:ln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Het is een wonder dat we tegen </a:t>
            </a:r>
            <a:r>
              <a:rPr lang="nl-NL" dirty="0" smtClean="0"/>
              <a:t>God ‘Vader’ </a:t>
            </a:r>
            <a:r>
              <a:rPr lang="nl-NL" dirty="0"/>
              <a:t>mogen </a:t>
            </a:r>
            <a:r>
              <a:rPr lang="nl-NL" dirty="0" smtClean="0"/>
              <a:t>zeggen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1. hiermee wordt een ongelofelijke afstand overbrugd</a:t>
            </a:r>
          </a:p>
          <a:p>
            <a:pPr marL="0" indent="0">
              <a:buNone/>
            </a:pPr>
            <a:r>
              <a:rPr lang="nl-NL" dirty="0"/>
              <a:t>2. hiermee wordt ons een gelovig vertrouwen geleerd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7581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99" y="70303"/>
            <a:ext cx="10023918" cy="6648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6688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Want </a:t>
            </a:r>
            <a:r>
              <a:rPr lang="nl-NL" dirty="0"/>
              <a:t>zo zegt de Hoge en verhevene</a:t>
            </a:r>
            <a:r>
              <a:rPr lang="nl-NL" dirty="0" smtClean="0"/>
              <a:t>...</a:t>
            </a:r>
            <a:br>
              <a:rPr lang="nl-NL" dirty="0" smtClean="0"/>
            </a:br>
            <a:r>
              <a:rPr lang="nl-NL" dirty="0" smtClean="0"/>
              <a:t>in </a:t>
            </a:r>
            <a:r>
              <a:rPr lang="nl-NL" dirty="0"/>
              <a:t>de Hoge en in het heilige woon Ik</a:t>
            </a:r>
          </a:p>
        </p:txBody>
      </p:sp>
    </p:spTree>
    <p:extLst>
      <p:ext uri="{BB962C8B-B14F-4D97-AF65-F5344CB8AC3E}">
        <p14:creationId xmlns:p14="http://schemas.microsoft.com/office/powerpoint/2010/main" val="114796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Met ‘Vader’ zeggen overbruggen we de afstand tussen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Arial" charset="0"/>
              <a:buChar char="•"/>
            </a:pPr>
            <a:r>
              <a:rPr lang="nl-NL" dirty="0" smtClean="0"/>
              <a:t>Gods woonplaats en die van ons</a:t>
            </a:r>
          </a:p>
          <a:p>
            <a:pPr>
              <a:buFont typeface="Arial" charset="0"/>
              <a:buChar char="•"/>
            </a:pPr>
            <a:endParaRPr lang="nl-NL" dirty="0"/>
          </a:p>
          <a:p>
            <a:pPr>
              <a:buFont typeface="Arial" charset="0"/>
              <a:buChar char="•"/>
            </a:pPr>
            <a:r>
              <a:rPr lang="nl-NL" dirty="0" smtClean="0"/>
              <a:t>God en mens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65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Hij </a:t>
            </a:r>
            <a:r>
              <a:rPr lang="nl-NL" dirty="0"/>
              <a:t>alleen is onsterfelijk en Hij woont in een ontoegankelijk licht,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geen </a:t>
            </a:r>
            <a:r>
              <a:rPr lang="nl-NL" dirty="0"/>
              <a:t>mens heeft Hem ooit gezien of kan Hem zien.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Aan </a:t>
            </a:r>
            <a:r>
              <a:rPr lang="nl-NL" dirty="0"/>
              <a:t>Hem zij de eer en de eeuwige kracht</a:t>
            </a:r>
          </a:p>
        </p:txBody>
      </p:sp>
    </p:spTree>
    <p:extLst>
      <p:ext uri="{BB962C8B-B14F-4D97-AF65-F5344CB8AC3E}">
        <p14:creationId xmlns:p14="http://schemas.microsoft.com/office/powerpoint/2010/main" val="3358472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Met ‘Vader’ zeggen overbruggen we de afstand tussen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Arial" charset="0"/>
              <a:buChar char="•"/>
            </a:pPr>
            <a:r>
              <a:rPr lang="nl-NL" dirty="0" smtClean="0"/>
              <a:t>Gods woonplaats en die van ons</a:t>
            </a:r>
          </a:p>
          <a:p>
            <a:pPr>
              <a:buFont typeface="Arial" charset="0"/>
              <a:buChar char="•"/>
            </a:pPr>
            <a:endParaRPr lang="nl-NL" dirty="0"/>
          </a:p>
          <a:p>
            <a:pPr>
              <a:buFont typeface="Arial" charset="0"/>
              <a:buChar char="•"/>
            </a:pPr>
            <a:r>
              <a:rPr lang="nl-NL" dirty="0" smtClean="0"/>
              <a:t>God en mens</a:t>
            </a:r>
          </a:p>
          <a:p>
            <a:pPr>
              <a:buFont typeface="Arial" charset="0"/>
              <a:buChar char="•"/>
            </a:pPr>
            <a:endParaRPr lang="nl-NL" dirty="0"/>
          </a:p>
          <a:p>
            <a:pPr>
              <a:buFont typeface="Arial" charset="0"/>
              <a:buChar char="•"/>
            </a:pPr>
            <a:r>
              <a:rPr lang="nl-NL" dirty="0" smtClean="0"/>
              <a:t>De Heilige God en ik, zondig mens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2987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Het is een wonder dat we tegen </a:t>
            </a:r>
            <a:r>
              <a:rPr lang="nl-NL" dirty="0" smtClean="0"/>
              <a:t>God ‘Vader’ </a:t>
            </a:r>
            <a:r>
              <a:rPr lang="nl-NL" dirty="0"/>
              <a:t>mogen </a:t>
            </a:r>
            <a:r>
              <a:rPr lang="nl-NL" dirty="0" smtClean="0"/>
              <a:t>zeggen</a:t>
            </a:r>
            <a:br>
              <a:rPr lang="nl-NL" dirty="0" smtClean="0"/>
            </a:br>
            <a:endParaRPr lang="nl-NL" dirty="0"/>
          </a:p>
          <a:p>
            <a:pPr marL="0" indent="0">
              <a:buNone/>
            </a:pPr>
            <a:r>
              <a:rPr lang="nl-NL" dirty="0"/>
              <a:t>1. hiermee wordt een ongelofelijke afstand overbrugd</a:t>
            </a:r>
          </a:p>
          <a:p>
            <a:pPr marL="0" indent="0">
              <a:buNone/>
            </a:pPr>
            <a:r>
              <a:rPr lang="nl-NL" dirty="0"/>
              <a:t>2. hiermee wordt ons een gelovig vertrouwen geleerd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8486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36" y="1001633"/>
            <a:ext cx="6922686" cy="390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68486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and 2 1-2 2020-1.pptx [Alleen-lezen]" id="{D45977FD-DC42-4165-B282-FDA2C846473B}" vid="{B9FFC10B-DE88-4559-9201-BB7944EF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109</Words>
  <Application>Microsoft Office PowerPoint</Application>
  <PresentationFormat>Aangepast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Stream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TEST123</dc:title>
  <dc:creator>henry.van.de.steeg@politie.nl</dc:creator>
  <cp:lastModifiedBy>j. Holtland</cp:lastModifiedBy>
  <cp:revision>44</cp:revision>
  <dcterms:created xsi:type="dcterms:W3CDTF">2020-04-19T12:07:22Z</dcterms:created>
  <dcterms:modified xsi:type="dcterms:W3CDTF">2021-08-20T19:37:41Z</dcterms:modified>
</cp:coreProperties>
</file>