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6016B4-A16C-4591-ACF6-1E3E947334A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325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Uw Naam worde geheiligd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536" y="2049238"/>
            <a:ext cx="4631871" cy="2408462"/>
          </a:xfrm>
        </p:spPr>
        <p:txBody>
          <a:bodyPr/>
          <a:lstStyle/>
          <a:p>
            <a:pPr marL="0" indent="0">
              <a:buNone/>
            </a:pPr>
            <a:endParaRPr lang="nl-NL" altLang="nl-NL" sz="2800" dirty="0" smtClean="0"/>
          </a:p>
          <a:p>
            <a:pPr marL="0" indent="0">
              <a:buNone/>
            </a:pPr>
            <a:endParaRPr lang="nl-NL" altLang="nl-NL" sz="2800" dirty="0"/>
          </a:p>
          <a:p>
            <a:pPr marL="0" indent="0">
              <a:buNone/>
            </a:pPr>
            <a:r>
              <a:rPr lang="nl-NL" altLang="nl-NL" sz="2800" dirty="0" smtClean="0"/>
              <a:t>Daar </a:t>
            </a:r>
            <a:r>
              <a:rPr lang="nl-NL" altLang="nl-NL" sz="2800" dirty="0"/>
              <a:t>gaat het om in je </a:t>
            </a:r>
            <a:r>
              <a:rPr lang="nl-NL" altLang="nl-NL" sz="2800" dirty="0" smtClean="0"/>
              <a:t>leven!</a:t>
            </a:r>
            <a:endParaRPr lang="nl-NL" altLang="nl-NL" sz="2800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49" y="1641021"/>
            <a:ext cx="7128532" cy="475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3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2284" y="692151"/>
            <a:ext cx="11055349" cy="58658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Dit </a:t>
            </a:r>
            <a:r>
              <a:rPr lang="nl-NL" altLang="nl-NL" sz="2400" dirty="0"/>
              <a:t>is het volk dat ik mij gevormd heb, het zal mijn lof </a:t>
            </a:r>
            <a:r>
              <a:rPr lang="nl-NL" altLang="nl-NL" sz="2400" dirty="0" smtClean="0"/>
              <a:t>verkondigen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Jes. 43: 21</a:t>
            </a:r>
            <a:endParaRPr lang="nl-NL" altLang="nl-NL" sz="2400" dirty="0"/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Erken </a:t>
            </a:r>
            <a:r>
              <a:rPr lang="nl-NL" altLang="nl-NL" sz="2400" dirty="0"/>
              <a:t>het: de HEER is God, </a:t>
            </a:r>
            <a:r>
              <a:rPr lang="nl-NL" altLang="nl-NL" sz="2400" dirty="0" smtClean="0"/>
              <a:t>hij </a:t>
            </a:r>
            <a:r>
              <a:rPr lang="nl-NL" altLang="nl-NL" sz="2400" dirty="0"/>
              <a:t>heeft ons gemaakt, hem behoren wij toe,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zijn </a:t>
            </a:r>
            <a:r>
              <a:rPr lang="nl-NL" altLang="nl-NL" sz="2400" dirty="0"/>
              <a:t>volk zijn wij, de kudde die hij weidt.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Kom </a:t>
            </a:r>
            <a:r>
              <a:rPr lang="nl-NL" altLang="nl-NL" sz="2400" dirty="0"/>
              <a:t>zijn poorten binnen met een loflied,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hef </a:t>
            </a:r>
            <a:r>
              <a:rPr lang="nl-NL" altLang="nl-NL" sz="2400" dirty="0"/>
              <a:t>in zijn voorhoven een lofzang aan,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breng </a:t>
            </a:r>
            <a:r>
              <a:rPr lang="nl-NL" altLang="nl-NL" sz="2400" dirty="0"/>
              <a:t>hem hulde, prijs zijn </a:t>
            </a:r>
            <a:r>
              <a:rPr lang="nl-NL" altLang="nl-NL" sz="2400" dirty="0" smtClean="0"/>
              <a:t>naam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/>
              <a:t>	</a:t>
            </a:r>
            <a:r>
              <a:rPr lang="nl-NL" altLang="nl-NL" sz="2400" dirty="0" smtClean="0"/>
              <a:t>Psalm 100: 3, 4</a:t>
            </a:r>
            <a:br>
              <a:rPr lang="nl-NL" altLang="nl-NL" sz="2400" dirty="0" smtClean="0"/>
            </a:br>
            <a:endParaRPr lang="nl-NL" altLang="nl-NL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sz="2400" dirty="0" smtClean="0"/>
              <a:t>	Broeders </a:t>
            </a:r>
            <a:r>
              <a:rPr lang="nl-NL" altLang="nl-NL" sz="2400" dirty="0"/>
              <a:t>en zusters, met een beroep op Gods barmhartigheid vraag ik u om uzelf </a:t>
            </a:r>
            <a:r>
              <a:rPr lang="nl-NL" altLang="nl-NL" sz="2400" dirty="0" smtClean="0"/>
              <a:t>als een </a:t>
            </a:r>
            <a:r>
              <a:rPr lang="nl-NL" altLang="nl-NL" sz="2400" dirty="0"/>
              <a:t>levend, heilig en God welgevallig offer in zijn dienst te stellen, want dat is de ware eredienst voor </a:t>
            </a:r>
            <a:r>
              <a:rPr lang="nl-NL" altLang="nl-NL" sz="2400" dirty="0" smtClean="0"/>
              <a:t>u</a:t>
            </a:r>
            <a:br>
              <a:rPr lang="nl-NL" altLang="nl-NL" sz="2400" dirty="0" smtClean="0"/>
            </a:br>
            <a:r>
              <a:rPr lang="nl-NL" altLang="nl-NL" sz="2400" dirty="0" smtClean="0"/>
              <a:t>Rom. 12: 1, 2</a:t>
            </a: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142046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‘dat </a:t>
            </a:r>
            <a:r>
              <a:rPr lang="nl-NL" dirty="0"/>
              <a:t>wij heel ons leven daarop richten dat door onze woorden werken en gedachten uw Naam  geëerd en geprezen </a:t>
            </a:r>
            <a:r>
              <a:rPr lang="nl-NL" dirty="0" smtClean="0"/>
              <a:t>wordt’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43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5400"/>
            <a:ext cx="4175465" cy="649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Zing </a:t>
            </a:r>
            <a:r>
              <a:rPr lang="nl-NL" dirty="0"/>
              <a:t>met heel uw hart psalmen en hymnen en liederen in de </a:t>
            </a:r>
            <a:r>
              <a:rPr lang="nl-NL" dirty="0" smtClean="0"/>
              <a:t>Geest, voor God!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76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Geef dat wij U naar waarheid kennen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6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360317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We eren God om zijn werken waarin zijn almacht, wijsheid goedheid, gerechtigheid barmhartigheid en waarheid glansrijk stralen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24" y="775607"/>
            <a:ext cx="7739742" cy="515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46232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55</Words>
  <Application>Microsoft Office PowerPoint</Application>
  <PresentationFormat>Aangepast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Stream</vt:lpstr>
      <vt:lpstr>Uw Naam worde geheiligd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46</cp:revision>
  <dcterms:created xsi:type="dcterms:W3CDTF">2020-04-19T12:07:22Z</dcterms:created>
  <dcterms:modified xsi:type="dcterms:W3CDTF">2021-09-17T13:26:40Z</dcterms:modified>
</cp:coreProperties>
</file>