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DA314-5C63-4932-A347-534E680D3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5A5FA69-2E5D-49EA-8BB2-B9D5EE6F8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E627F2-CCF9-4076-80D7-37521462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E291DE-D4C7-4D27-AAE5-083F5EE5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AD3545-7B88-4748-A283-EC6CA125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6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8274D-9092-46E0-B149-8558A694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8355E3-DEE6-4F9A-AE0A-92CEBE86D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717E62-FCEE-457A-BB04-F4942D1B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CA809-7195-483C-916C-F4F15EF5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97D0AC-D89D-48FD-86F0-02DD4115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43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6AAE8B3-8443-462E-92FC-D9275CF34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2058BC-1967-453E-B706-7372CEDD0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9D1523-89D0-4E5D-A955-065EEBCC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386ACE-F93A-4BB7-9823-9EDD0CCD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C5D1D6-5A04-4A23-928B-CF2E8EF3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4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B54F3-E615-416E-AFF5-D4ABFF20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104371-0FD6-41E6-B1F1-994A26CCE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9CB9F6-D82C-4711-A2A4-5603A707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B48C4B-99FB-4518-85EB-251669EE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BDE0E0-B8CD-4B37-ADC2-DA50FAE0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15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476B5-A22E-4681-B8B4-CDCC6B87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B5E6AC-D5AF-4E42-8E29-E3E41F0B6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D8528D-50A1-45CC-8F0E-3921BCCA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E1207D-1FBC-48DD-B097-9629D5BD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2B8757-A0AA-43AF-B4E1-EAF5419B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62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2E636-6ADC-4FBD-8603-2F6A0454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16DB2-4D2C-409C-8884-12DA2889D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0A261A-5E7B-46DD-851D-21838378B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EDDC10-C614-4567-BD55-8665157F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0C6135-56CD-4550-A8AF-4D3BB4A2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AD0EA-73DF-4345-AC68-88197406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9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67688-2B98-4E6B-B006-7D95C7FD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F6316C-E210-4C6C-A26E-BC71858FE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6CB7F6-EEF0-40DD-9F37-A05958ECB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96D4B1F-AA5A-45B9-B09B-186589AA2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3A6EE59-86B2-454E-BBA5-70DC84B7A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7B9877B-655A-42AA-9B86-76294F5B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01D3D7-3D34-4646-8CE7-8C6881FD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1C109A8-685A-4EE5-B725-3B2D4172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65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9E7F2-46A7-4215-8089-55BCA984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0CAA8D5-7126-4C46-8C41-2B922C34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345CFB-F3D6-46CF-B663-DFEB3C32A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7B4744E-04C3-4587-BB29-AC14E67F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9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8DBED60-B4C7-4EAF-B813-A1B96421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0BCF025-C97D-4B58-A7BC-2A02A23A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53F920-07AC-4B7E-B4D9-1B13C54E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7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EB373-40B6-4EF7-A27E-C2DF71ED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38F572-B1CA-4677-B6D7-2755F3D0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D10229-D483-4A1E-A823-02E0647FE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E59DA4-3BFA-4379-BB11-DF72E05A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F23915-EA87-435D-A6B6-CB0D8FBC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E15BD0-536B-4263-8EA7-81F32072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95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697B5-F5F1-4EA2-BC3E-E6F640CF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24D7CB5-AFCD-4B31-B27A-F4CC7B49C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AD64D1-96D0-4E48-88A8-FAE2F4329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7D43A1-AF40-4960-8C85-70EC1468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1DF819-303C-4280-BA6A-9E7E952E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B6C032-F03F-4FAA-9E65-0A8BBE9E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2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532411F-ED93-45A5-B4D9-5B72B04E0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FA46F9-9864-4641-A1F0-353A97AA6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231F88-CABB-4A14-AF82-A28EEA32E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1502-0035-43D5-A676-40EB37B16A02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F48FB3-7400-4919-A10E-CECA9B649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DD88AE-14BE-4187-980F-A31B794F4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01286-ECBB-4603-838A-CC7926FA2E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47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DC359-512D-44A4-AA3F-F07A6A99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10773"/>
            <a:ext cx="11563641" cy="1567596"/>
          </a:xfrm>
        </p:spPr>
        <p:txBody>
          <a:bodyPr>
            <a:normAutofit/>
          </a:bodyPr>
          <a:lstStyle/>
          <a:p>
            <a:r>
              <a:rPr lang="nl-NL" sz="6000" dirty="0">
                <a:latin typeface="Calibri" panose="020F0502020204030204" pitchFamily="34" charset="0"/>
                <a:ea typeface="Calibri" panose="020F0502020204030204" pitchFamily="34" charset="0"/>
              </a:rPr>
              <a:t>  Hosea 12 : 4 en 5</a:t>
            </a:r>
            <a:br>
              <a:rPr lang="nl-NL" sz="6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D9701F-5DBC-4C8A-9100-2D75B43B6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90690"/>
            <a:ext cx="11197881" cy="4947502"/>
          </a:xfrm>
        </p:spPr>
        <p:txBody>
          <a:bodyPr/>
          <a:lstStyle/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 in de moederschoot heeft hij zijn broer beetgenomen, </a:t>
            </a:r>
          </a:p>
          <a:p>
            <a:pPr marL="0" indent="0">
              <a:buNone/>
            </a:pP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in de kracht van zijn leven worstelde hij met God.</a:t>
            </a:r>
            <a:endParaRPr lang="nl-N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Hij worstelde met een engel en overwon; </a:t>
            </a:r>
          </a:p>
          <a:p>
            <a:pPr marL="0" indent="0">
              <a:buNone/>
            </a:pP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onder tranen smeekte hij Hem om een gunst.</a:t>
            </a:r>
            <a:endParaRPr lang="nl-N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9602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 Hosea 12 : 4 en 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Hosea 12 : 4 en 5 </dc:title>
  <dc:creator>Bouwina van Bruggen</dc:creator>
  <cp:lastModifiedBy>Bouwina van Bruggen</cp:lastModifiedBy>
  <cp:revision>1</cp:revision>
  <dcterms:created xsi:type="dcterms:W3CDTF">2021-09-22T18:15:58Z</dcterms:created>
  <dcterms:modified xsi:type="dcterms:W3CDTF">2021-09-22T18:17:39Z</dcterms:modified>
</cp:coreProperties>
</file>