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78" r:id="rId5"/>
    <p:sldId id="279" r:id="rId6"/>
    <p:sldId id="280" r:id="rId7"/>
    <p:sldId id="282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80B8262-74A8-4C5F-99D4-668BE4982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3547335D-D517-4076-B8FF-34739A57D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4946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6536429F-4741-4AB7-8431-3E6007CD7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91" y="123093"/>
            <a:ext cx="11737731" cy="1567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0AE9351C-827D-40B9-9031-4FE885954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7392" y="1825624"/>
            <a:ext cx="11737729" cy="4812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7710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600" b="1" kern="1200" baseline="0">
          <a:ln>
            <a:solidFill>
              <a:schemeClr val="accent1"/>
            </a:solidFill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Jezus vol liefde</a:t>
            </a:r>
            <a:r>
              <a:rPr lang="nl-NL" dirty="0" smtClean="0"/>
              <a:t>!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Wat Hij aan je geeft</a:t>
            </a:r>
          </a:p>
          <a:p>
            <a:pPr marL="0" indent="0">
              <a:buNone/>
            </a:pPr>
            <a:r>
              <a:rPr lang="nl-NL" dirty="0" smtClean="0"/>
              <a:t>Wil je het ontvangen?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Wat dat met je doet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841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Hij </a:t>
            </a:r>
            <a:r>
              <a:rPr lang="nl-NL" dirty="0"/>
              <a:t>had de mensen </a:t>
            </a:r>
            <a:r>
              <a:rPr lang="nl-NL" dirty="0" smtClean="0"/>
              <a:t>lief,</a:t>
            </a:r>
          </a:p>
          <a:p>
            <a:pPr marL="0" indent="0">
              <a:buNone/>
            </a:pPr>
            <a:r>
              <a:rPr lang="nl-NL" dirty="0" smtClean="0"/>
              <a:t>en </a:t>
            </a:r>
            <a:r>
              <a:rPr lang="nl-NL" dirty="0"/>
              <a:t>zijn liefde voor hen zou tot het uiterste </a:t>
            </a:r>
            <a:r>
              <a:rPr lang="nl-NL" dirty="0" smtClean="0"/>
              <a:t>gaan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993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15" y="519565"/>
            <a:ext cx="4005709" cy="499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27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88" y="484867"/>
            <a:ext cx="7749155" cy="438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46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Jezus vol liefde</a:t>
            </a:r>
            <a:r>
              <a:rPr lang="nl-NL" dirty="0" smtClean="0"/>
              <a:t>!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Wat Hij aan je geeft</a:t>
            </a:r>
          </a:p>
          <a:p>
            <a:pPr marL="0" indent="0">
              <a:buNone/>
            </a:pPr>
            <a:r>
              <a:rPr lang="nl-NL" dirty="0" smtClean="0"/>
              <a:t>Wil je het ontvangen?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Wat dat met je doet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357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"/>
          <a:stretch/>
        </p:blipFill>
        <p:spPr bwMode="auto">
          <a:xfrm>
            <a:off x="242162" y="331560"/>
            <a:ext cx="8158888" cy="616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99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Jezus vol liefde</a:t>
            </a:r>
            <a:r>
              <a:rPr lang="nl-NL" dirty="0" smtClean="0"/>
              <a:t>!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Wat Hij aan je geeft</a:t>
            </a:r>
          </a:p>
          <a:p>
            <a:pPr marL="0" indent="0">
              <a:buNone/>
            </a:pPr>
            <a:r>
              <a:rPr lang="nl-NL" dirty="0" smtClean="0"/>
              <a:t>Wil je het ontvangen?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Wat dat met je doet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576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and 2 1-2 2020-1.pptx [Alleen-lezen]" id="{D45977FD-DC42-4165-B282-FDA2C846473B}" vid="{B9FFC10B-DE88-4559-9201-BB7944EF79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</TotalTime>
  <Words>73</Words>
  <Application>Microsoft Office PowerPoint</Application>
  <PresentationFormat>Aangepast</PresentationFormat>
  <Paragraphs>18</Paragraphs>
  <Slides>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Stream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TEST123</dc:title>
  <dc:creator>henry.van.de.steeg@politie.nl</dc:creator>
  <cp:lastModifiedBy>j. Holtland</cp:lastModifiedBy>
  <cp:revision>45</cp:revision>
  <dcterms:created xsi:type="dcterms:W3CDTF">2020-04-19T12:07:22Z</dcterms:created>
  <dcterms:modified xsi:type="dcterms:W3CDTF">2021-10-20T19:59:54Z</dcterms:modified>
</cp:coreProperties>
</file>