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5" r:id="rId3"/>
    <p:sldId id="276" r:id="rId4"/>
    <p:sldId id="277"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80B8262-74A8-4C5F-99D4-668BE4982A6C}"/>
              </a:ext>
            </a:extLst>
          </p:cNvPr>
          <p:cNvSpPr>
            <a:spLocks noGrp="1"/>
          </p:cNvSpPr>
          <p:nvPr>
            <p:ph type="title"/>
          </p:nvPr>
        </p:nvSpPr>
        <p:spPr/>
        <p:txBody>
          <a:bodyPr/>
          <a:lstStyle>
            <a:lvl1pPr>
              <a:defRPr/>
            </a:lvl1pPr>
          </a:lstStyle>
          <a:p>
            <a:r>
              <a:rPr lang="nl-NL" dirty="0"/>
              <a:t>Klik om stijl te bewerken</a:t>
            </a:r>
          </a:p>
        </p:txBody>
      </p:sp>
      <p:sp>
        <p:nvSpPr>
          <p:cNvPr id="3" name="Tijdelijke aanduiding voor inhoud 2">
            <a:extLst>
              <a:ext uri="{FF2B5EF4-FFF2-40B4-BE49-F238E27FC236}">
                <a16:creationId xmlns="" xmlns:a16="http://schemas.microsoft.com/office/drawing/2014/main" id="{3547335D-D517-4076-B8FF-34739A57D4A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3494660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6536429F-4741-4AB7-8431-3E6007CD7D8D}"/>
              </a:ext>
            </a:extLst>
          </p:cNvPr>
          <p:cNvSpPr>
            <a:spLocks noGrp="1"/>
          </p:cNvSpPr>
          <p:nvPr>
            <p:ph type="title"/>
          </p:nvPr>
        </p:nvSpPr>
        <p:spPr>
          <a:xfrm>
            <a:off x="237391" y="123093"/>
            <a:ext cx="11737731" cy="1567596"/>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 xmlns:a16="http://schemas.microsoft.com/office/drawing/2014/main" id="{0AE9351C-827D-40B9-9031-4FE885954854}"/>
              </a:ext>
            </a:extLst>
          </p:cNvPr>
          <p:cNvSpPr>
            <a:spLocks noGrp="1"/>
          </p:cNvSpPr>
          <p:nvPr>
            <p:ph type="body" idx="1"/>
          </p:nvPr>
        </p:nvSpPr>
        <p:spPr>
          <a:xfrm>
            <a:off x="237392" y="1825624"/>
            <a:ext cx="11737729" cy="4812567"/>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1777102043"/>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5600" b="1" kern="1200" baseline="0">
          <a:ln>
            <a:solidFill>
              <a:schemeClr val="accent1"/>
            </a:solidFill>
          </a:ln>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b="1" kern="1200">
          <a:ln>
            <a:solidFill>
              <a:schemeClr val="accent1"/>
            </a:solidFill>
          </a:ln>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b="1" kern="1200">
          <a:ln>
            <a:solidFill>
              <a:schemeClr val="accent1"/>
            </a:solidFill>
          </a:ln>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600" b="1" kern="1200">
          <a:ln>
            <a:solidFill>
              <a:schemeClr val="accent1"/>
            </a:solidFill>
          </a:ln>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600" b="1" kern="1200">
          <a:ln>
            <a:solidFill>
              <a:schemeClr val="accent1"/>
            </a:solidFill>
          </a:ln>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600" b="1" kern="1200">
          <a:ln>
            <a:solidFill>
              <a:schemeClr val="accent1"/>
            </a:solidFill>
          </a:ln>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106136" y="65314"/>
            <a:ext cx="11868985" cy="6572877"/>
          </a:xfrm>
        </p:spPr>
        <p:txBody>
          <a:bodyPr>
            <a:normAutofit fontScale="62500" lnSpcReduction="20000"/>
          </a:bodyPr>
          <a:lstStyle/>
          <a:p>
            <a:pPr marL="0" indent="0">
              <a:buNone/>
            </a:pPr>
            <a:r>
              <a:rPr lang="nl-NL" dirty="0"/>
              <a:t>Zondag 3</a:t>
            </a:r>
          </a:p>
          <a:p>
            <a:pPr marL="0" indent="0">
              <a:buNone/>
            </a:pPr>
            <a:r>
              <a:rPr lang="nl-NL" dirty="0"/>
              <a:t>Vraag 6:</a:t>
            </a:r>
          </a:p>
          <a:p>
            <a:pPr marL="0" indent="0">
              <a:buNone/>
            </a:pPr>
            <a:r>
              <a:rPr lang="nl-NL" dirty="0"/>
              <a:t>Heeft God de mens dan zo slecht en verkeerd </a:t>
            </a:r>
            <a:r>
              <a:rPr lang="nl-NL" dirty="0" err="1" smtClean="0"/>
              <a:t>geschapen?Antwoord</a:t>
            </a:r>
            <a:r>
              <a:rPr lang="nl-NL" dirty="0"/>
              <a:t>:</a:t>
            </a:r>
          </a:p>
          <a:p>
            <a:pPr marL="0" indent="0">
              <a:buNone/>
            </a:pPr>
            <a:r>
              <a:rPr lang="nl-NL" dirty="0"/>
              <a:t>Nee, God heeft de mens goed en naar zijn beeld geschapen, dat wil zeggen: in ware gerechtigheid en heiligheid, opdat hij God, zijn Schepper, naar waarheid kennen, Hem van harte liefhebben en met Hem in de eeuwige heerlijkheid leven zou, om Hem te loven en te prijzen.</a:t>
            </a:r>
          </a:p>
          <a:p>
            <a:pPr marL="0" indent="0">
              <a:buNone/>
            </a:pPr>
            <a:endParaRPr lang="nl-NL" dirty="0"/>
          </a:p>
          <a:p>
            <a:pPr marL="0" indent="0">
              <a:buNone/>
            </a:pPr>
            <a:r>
              <a:rPr lang="nl-NL" dirty="0"/>
              <a:t>Vraag 7:</a:t>
            </a:r>
          </a:p>
          <a:p>
            <a:pPr marL="0" indent="0">
              <a:buNone/>
            </a:pPr>
            <a:r>
              <a:rPr lang="nl-NL" dirty="0"/>
              <a:t>Waaruit komt deze verdorven aard van de mens dan voort</a:t>
            </a:r>
            <a:r>
              <a:rPr lang="nl-NL" dirty="0" smtClean="0"/>
              <a:t>?</a:t>
            </a:r>
            <a:endParaRPr lang="nl-NL" dirty="0"/>
          </a:p>
          <a:p>
            <a:pPr marL="0" indent="0">
              <a:buNone/>
            </a:pPr>
            <a:r>
              <a:rPr lang="nl-NL" dirty="0"/>
              <a:t>Antwoord:</a:t>
            </a:r>
          </a:p>
          <a:p>
            <a:pPr marL="0" indent="0">
              <a:buNone/>
            </a:pPr>
            <a:r>
              <a:rPr lang="nl-NL" dirty="0"/>
              <a:t>Uit de val en de ongehoorzaamheid van onze eerste voorouders, Adam en Eva, in het paradijs; want daar werd onze natuur zo verdorven, dat wij allen in zonden ontvangen en geboren worden.</a:t>
            </a:r>
          </a:p>
          <a:p>
            <a:pPr marL="0" indent="0">
              <a:buNone/>
            </a:pPr>
            <a:endParaRPr lang="nl-NL" dirty="0"/>
          </a:p>
          <a:p>
            <a:pPr marL="0" indent="0">
              <a:buNone/>
            </a:pPr>
            <a:r>
              <a:rPr lang="nl-NL" dirty="0"/>
              <a:t>Vraag 8:</a:t>
            </a:r>
          </a:p>
          <a:p>
            <a:pPr marL="0" indent="0">
              <a:buNone/>
            </a:pPr>
            <a:r>
              <a:rPr lang="nl-NL" dirty="0"/>
              <a:t>Maar zijn wij zo verdorven, dat wij helemaal onbekwaam zijn tot iets goeds en uit op elk </a:t>
            </a:r>
            <a:r>
              <a:rPr lang="nl-NL"/>
              <a:t>kwaad</a:t>
            </a:r>
            <a:r>
              <a:rPr lang="nl-NL" smtClean="0"/>
              <a:t>?</a:t>
            </a:r>
            <a:endParaRPr lang="nl-NL" dirty="0"/>
          </a:p>
          <a:p>
            <a:pPr marL="0" indent="0">
              <a:buNone/>
            </a:pPr>
            <a:r>
              <a:rPr lang="nl-NL" dirty="0"/>
              <a:t>Antwoord:</a:t>
            </a:r>
          </a:p>
          <a:p>
            <a:pPr marL="0" indent="0">
              <a:buNone/>
            </a:pPr>
            <a:r>
              <a:rPr lang="nl-NL" dirty="0"/>
              <a:t>Ja, behalve wanneer wij door de Geest van God opnieuw geboren worden.</a:t>
            </a:r>
          </a:p>
        </p:txBody>
      </p:sp>
    </p:spTree>
    <p:extLst>
      <p:ext uri="{BB962C8B-B14F-4D97-AF65-F5344CB8AC3E}">
        <p14:creationId xmlns:p14="http://schemas.microsoft.com/office/powerpoint/2010/main" val="342387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4" name="Tijdelijke aanduiding voor inhoud 3"/>
          <p:cNvSpPr>
            <a:spLocks noGrp="1"/>
          </p:cNvSpPr>
          <p:nvPr>
            <p:ph idx="1"/>
          </p:nvPr>
        </p:nvSpPr>
        <p:spPr/>
        <p:txBody>
          <a:bodyPr/>
          <a:lstStyle/>
          <a:p>
            <a:pPr marL="0" indent="0">
              <a:buNone/>
            </a:pPr>
            <a:r>
              <a:rPr lang="nl-NL" dirty="0" smtClean="0"/>
              <a:t>In </a:t>
            </a:r>
            <a:r>
              <a:rPr lang="nl-NL" dirty="0"/>
              <a:t>ware gerechtigheid en heiligheid, opdat hij God zijn Schepper naar waarheid zal kennen, Hem van harte liefhebben, en eeuwig met hem leven om Hem te loven en te prijzen.</a:t>
            </a:r>
          </a:p>
        </p:txBody>
      </p:sp>
    </p:spTree>
    <p:extLst>
      <p:ext uri="{BB962C8B-B14F-4D97-AF65-F5344CB8AC3E}">
        <p14:creationId xmlns:p14="http://schemas.microsoft.com/office/powerpoint/2010/main" val="981208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Je </a:t>
            </a:r>
            <a:r>
              <a:rPr lang="nl-NL" dirty="0"/>
              <a:t>bent zo kostbaar in </a:t>
            </a:r>
            <a:r>
              <a:rPr lang="nl-NL" dirty="0" smtClean="0"/>
              <a:t>mijn ogen </a:t>
            </a:r>
            <a:r>
              <a:rPr lang="nl-NL" dirty="0"/>
              <a:t>zo waardevol, </a:t>
            </a:r>
            <a:r>
              <a:rPr lang="nl-NL" dirty="0" smtClean="0"/>
              <a:t/>
            </a:r>
            <a:br>
              <a:rPr lang="nl-NL" dirty="0" smtClean="0"/>
            </a:br>
            <a:r>
              <a:rPr lang="nl-NL" dirty="0" smtClean="0"/>
              <a:t>en Ik </a:t>
            </a:r>
            <a:r>
              <a:rPr lang="nl-NL" dirty="0"/>
              <a:t>houd zo veel van je</a:t>
            </a:r>
          </a:p>
        </p:txBody>
      </p:sp>
    </p:spTree>
    <p:extLst>
      <p:ext uri="{BB962C8B-B14F-4D97-AF65-F5344CB8AC3E}">
        <p14:creationId xmlns:p14="http://schemas.microsoft.com/office/powerpoint/2010/main" val="34338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a:p>
            <a:pPr marL="0" indent="0">
              <a:buNone/>
            </a:pPr>
            <a:r>
              <a:rPr lang="nl-NL" dirty="0" smtClean="0"/>
              <a:t>Tenzij wij door de Heilige Geest opnieuw geboren worden</a:t>
            </a:r>
            <a:endParaRPr lang="nl-NL" dirty="0"/>
          </a:p>
        </p:txBody>
      </p:sp>
    </p:spTree>
    <p:extLst>
      <p:ext uri="{BB962C8B-B14F-4D97-AF65-F5344CB8AC3E}">
        <p14:creationId xmlns:p14="http://schemas.microsoft.com/office/powerpoint/2010/main" val="3048108795"/>
      </p:ext>
    </p:extLst>
  </p:cSld>
  <p:clrMapOvr>
    <a:masterClrMapping/>
  </p:clrMapOvr>
</p:sld>
</file>

<file path=ppt/theme/theme1.xml><?xml version="1.0" encoding="utf-8"?>
<a:theme xmlns:a="http://schemas.openxmlformats.org/drawingml/2006/main" name="Stream">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and 2 1-2 2020-1.pptx [Alleen-lezen]" id="{D45977FD-DC42-4165-B282-FDA2C846473B}" vid="{B9FFC10B-DE88-4559-9201-BB7944EF7904}"/>
    </a:ext>
  </a:extLst>
</a:theme>
</file>

<file path=docProps/app.xml><?xml version="1.0" encoding="utf-8"?>
<Properties xmlns="http://schemas.openxmlformats.org/officeDocument/2006/extended-properties" xmlns:vt="http://schemas.openxmlformats.org/officeDocument/2006/docPropsVTypes">
  <Template/>
  <TotalTime>834</TotalTime>
  <Words>217</Words>
  <Application>Microsoft Office PowerPoint</Application>
  <PresentationFormat>Aangepast</PresentationFormat>
  <Paragraphs>20</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Stream</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TEST123</dc:title>
  <dc:creator>henry.van.de.steeg@politie.nl</dc:creator>
  <cp:lastModifiedBy>j. Holtland</cp:lastModifiedBy>
  <cp:revision>43</cp:revision>
  <dcterms:created xsi:type="dcterms:W3CDTF">2020-04-19T12:07:22Z</dcterms:created>
  <dcterms:modified xsi:type="dcterms:W3CDTF">2021-11-28T08:40:33Z</dcterms:modified>
</cp:coreProperties>
</file>