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1" r:id="rId3"/>
    <p:sldId id="282" r:id="rId4"/>
    <p:sldId id="260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BB8B1E-CD53-414A-B41C-EACE8DDDC6FD}" v="3" dt="2021-05-27T10:07:18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35" d="100"/>
          <a:sy n="35" d="100"/>
        </p:scale>
        <p:origin x="136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662A560B-C084-4877-B187-CC6E2A1EB7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0BC4A41-678A-4712-9335-B2280216B0A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8CB08F-022F-480D-9899-64D84D6EA952}" type="datetimeFigureOut">
              <a:rPr lang="nl-NL"/>
              <a:pPr>
                <a:defRPr/>
              </a:pPr>
              <a:t>10-12-2021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861557E0-E743-4FC9-A07F-02AA4DE6748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3D5C6468-090B-4B00-8CF1-09D77AB175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B4DDF79-0898-4999-A553-29D6B3CAEBF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A214EBD-3E98-44A9-8976-289D2D9C8A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1791F41-19C0-48F2-AC01-B7C8501C9CB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0191BA-D3FF-450A-84B8-B53D3BD33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B358F-0459-44F0-A545-525D15E57829}" type="datetimeFigureOut">
              <a:rPr lang="nl-NL"/>
              <a:pPr>
                <a:defRPr/>
              </a:pPr>
              <a:t>10-12-2021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BC4E18-D659-4876-8C7D-89C9A6B0C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54CB91-FD2B-4373-9980-0219333C4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7DBA0-E579-4C97-B345-54846E0E68B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300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AEC17B-CA3B-4D23-8F41-C4C956862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BD8DE-849B-45D9-9FEB-C87B61A63644}" type="datetimeFigureOut">
              <a:rPr lang="nl-NL"/>
              <a:pPr>
                <a:defRPr/>
              </a:pPr>
              <a:t>10-12-2021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050779-6BE2-45D0-9A11-FEE211DD3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6D810A0-FEB9-4EDD-98DA-083464725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4A5B0-A0E9-493D-9948-047411BA28F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14619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252B49-8878-4170-A764-8E03DA14A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BED7A-5C20-4A4A-A8D9-E8CD437E2E03}" type="datetimeFigureOut">
              <a:rPr lang="nl-NL"/>
              <a:pPr>
                <a:defRPr/>
              </a:pPr>
              <a:t>10-12-2021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EA554D-B7DD-4895-87B0-AE19E4100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3FF977E-ED2F-438E-8CC8-E37464732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49142-F936-4016-920D-08158341923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5030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A8A24E-C39F-4F93-B883-0F507075B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60FDC-ED1D-4A71-9966-BC3EE07F0634}" type="datetimeFigureOut">
              <a:rPr lang="nl-NL"/>
              <a:pPr>
                <a:defRPr/>
              </a:pPr>
              <a:t>10-12-2021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A3C66F6-21C4-42DB-B717-1CC184F83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35BC94-EA14-4E44-A93E-6EFB77A76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464FA-0CFE-4D2E-A5FC-BDD800F9D11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17023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B008E3-4512-4CE8-A646-8A210299D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6340E-D610-411B-BD48-018A0B0C00D9}" type="datetimeFigureOut">
              <a:rPr lang="nl-NL"/>
              <a:pPr>
                <a:defRPr/>
              </a:pPr>
              <a:t>10-12-2021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1B6785-BB1E-4763-8062-2B9E669F4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032778-8021-4DA4-9AF5-077C9308B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B93B8-210B-4579-8ADB-23F0AAD1957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5783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4CCF226D-40BE-4670-9058-37AC8C6E5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14D44-210C-4F21-9198-493E321ECC82}" type="datetimeFigureOut">
              <a:rPr lang="nl-NL"/>
              <a:pPr>
                <a:defRPr/>
              </a:pPr>
              <a:t>10-12-2021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0E0BAF2B-C2A2-49F3-B612-B7AB7F07B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7F05F54F-BDCA-4652-B421-D986ABE34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9E99C-F576-48E3-9C51-476C2FD093E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9169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310D34D5-604E-409F-9F96-431330DFF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D1796-C99B-4121-9B95-AC722013E430}" type="datetimeFigureOut">
              <a:rPr lang="nl-NL"/>
              <a:pPr>
                <a:defRPr/>
              </a:pPr>
              <a:t>10-12-2021</a:t>
            </a:fld>
            <a:endParaRPr lang="nl-NL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6098BF3C-CBD5-4BEC-86E5-17739615E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59BDB739-B89A-4F5F-960A-CD520776A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8F6F5-D65C-4D9F-88F3-16744F111BA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7643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3131916D-4A0D-41B8-8A2D-96628026F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4CF40-27E0-4BE9-97B9-8E07ECFF98AE}" type="datetimeFigureOut">
              <a:rPr lang="nl-NL"/>
              <a:pPr>
                <a:defRPr/>
              </a:pPr>
              <a:t>10-12-2021</a:t>
            </a:fld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351A8D31-F0AE-41F7-97C4-CAB23CFC9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710DA9DE-B92C-4F7A-9042-6BF53608F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A49DC-45B8-44FF-882C-AF7BE4C42A8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48394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824E92D0-103D-47DA-8940-7F7327F38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A299A-E0A0-433E-8957-D2C7C27883D6}" type="datetimeFigureOut">
              <a:rPr lang="nl-NL"/>
              <a:pPr>
                <a:defRPr/>
              </a:pPr>
              <a:t>10-12-2021</a:t>
            </a:fld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7E93529A-D230-4F30-B636-5287507DD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B4C58FB3-B0B3-492C-8789-2D26B1DE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9E0FD-78BB-4E4B-9944-A6F2D6527E6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39495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D8B48561-F111-42C4-904B-730BFC308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0E594-DAAF-4B47-8E2D-63A767256796}" type="datetimeFigureOut">
              <a:rPr lang="nl-NL"/>
              <a:pPr>
                <a:defRPr/>
              </a:pPr>
              <a:t>10-12-2021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334EFDD7-4AD8-4E4F-BAE5-AF66D1441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DBC8CD66-4500-4062-B673-17CF6F738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35D83-C50A-47A3-9816-361A05A7122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5538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16ECB372-2697-46F5-8313-6911D5D20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5FE58-F637-4EB1-95A0-FCF3821AC6AB}" type="datetimeFigureOut">
              <a:rPr lang="nl-NL"/>
              <a:pPr>
                <a:defRPr/>
              </a:pPr>
              <a:t>10-12-2021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11EC19E6-2E21-4D9A-B506-D66C4466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6A7185FF-4143-4B31-A22D-4F524D3D7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99448-AE00-473A-B8AA-B89E6C56FBB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057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92E81B52-6C35-43FA-932B-E956D0E79CE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A3F0770C-6817-46F5-B80A-332622D7BE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361E7B-F313-4E9C-94F2-CB7705CA2B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CB7E83E-F079-4DEA-8478-99C4440D3C2A}" type="datetimeFigureOut">
              <a:rPr lang="nl-NL"/>
              <a:pPr>
                <a:defRPr/>
              </a:pPr>
              <a:t>10-12-2021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3F0CFD-4A54-4836-9217-3FAA343A2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FFFFF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D1564A-B8F5-4D8E-BC7E-CBBC974FE2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EA316F8-8076-4A10-8720-1440CACF19A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84B23CE-CBFD-44DB-BF8E-4245581F84EF}"/>
              </a:ext>
            </a:extLst>
          </p:cNvPr>
          <p:cNvSpPr txBox="1"/>
          <p:nvPr/>
        </p:nvSpPr>
        <p:spPr>
          <a:xfrm>
            <a:off x="245097" y="235670"/>
            <a:ext cx="5505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In zijn liefde zal God zwijgen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2F1D8C-4481-4CF8-9135-22C9DF86914F}"/>
              </a:ext>
            </a:extLst>
          </p:cNvPr>
          <p:cNvSpPr txBox="1"/>
          <p:nvPr/>
        </p:nvSpPr>
        <p:spPr>
          <a:xfrm>
            <a:off x="245097" y="1019666"/>
            <a:ext cx="8531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…nadat Hij heeft gesproken: Wee!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9F474590-EE97-4C71-AF5A-B1783AEA5707}"/>
              </a:ext>
            </a:extLst>
          </p:cNvPr>
          <p:cNvSpPr/>
          <p:nvPr/>
        </p:nvSpPr>
        <p:spPr>
          <a:xfrm>
            <a:off x="1206631" y="1671686"/>
            <a:ext cx="67307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/>
              <a:t>“Wee, de opstandige, bezoedelde, gewelddadige stad!” </a:t>
            </a:r>
            <a:r>
              <a:rPr lang="nl-NL" sz="2400" dirty="0"/>
              <a:t>(3, 1)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80910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84B23CE-CBFD-44DB-BF8E-4245581F84EF}"/>
              </a:ext>
            </a:extLst>
          </p:cNvPr>
          <p:cNvSpPr txBox="1"/>
          <p:nvPr/>
        </p:nvSpPr>
        <p:spPr>
          <a:xfrm>
            <a:off x="245097" y="235670"/>
            <a:ext cx="5505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In zijn liefde zal God zwijgen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2F1D8C-4481-4CF8-9135-22C9DF86914F}"/>
              </a:ext>
            </a:extLst>
          </p:cNvPr>
          <p:cNvSpPr txBox="1"/>
          <p:nvPr/>
        </p:nvSpPr>
        <p:spPr>
          <a:xfrm>
            <a:off x="245097" y="1019666"/>
            <a:ext cx="8531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…nadat Hij heeft gesproken: Wee!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EE8370C-5E5F-4049-B919-1F126CDAC55B}"/>
              </a:ext>
            </a:extLst>
          </p:cNvPr>
          <p:cNvSpPr txBox="1"/>
          <p:nvPr/>
        </p:nvSpPr>
        <p:spPr>
          <a:xfrm>
            <a:off x="306371" y="1803662"/>
            <a:ext cx="8531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Hij reinigt wie bij Hem komt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32D6F04A-53F1-4676-A996-00F385D9A7C3}"/>
              </a:ext>
            </a:extLst>
          </p:cNvPr>
          <p:cNvSpPr/>
          <p:nvPr/>
        </p:nvSpPr>
        <p:spPr>
          <a:xfrm>
            <a:off x="1041662" y="2474239"/>
            <a:ext cx="71219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/>
              <a:t>“Dan zal ik de lippen van de volken rein maken, zij zullen de naam van de Heer aanroepen.”</a:t>
            </a:r>
          </a:p>
        </p:txBody>
      </p:sp>
    </p:spTree>
    <p:extLst>
      <p:ext uri="{BB962C8B-B14F-4D97-AF65-F5344CB8AC3E}">
        <p14:creationId xmlns:p14="http://schemas.microsoft.com/office/powerpoint/2010/main" val="357101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84B23CE-CBFD-44DB-BF8E-4245581F84EF}"/>
              </a:ext>
            </a:extLst>
          </p:cNvPr>
          <p:cNvSpPr txBox="1"/>
          <p:nvPr/>
        </p:nvSpPr>
        <p:spPr>
          <a:xfrm>
            <a:off x="245097" y="235670"/>
            <a:ext cx="5505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In zijn liefde zal God zwijgen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2F1D8C-4481-4CF8-9135-22C9DF86914F}"/>
              </a:ext>
            </a:extLst>
          </p:cNvPr>
          <p:cNvSpPr txBox="1"/>
          <p:nvPr/>
        </p:nvSpPr>
        <p:spPr>
          <a:xfrm>
            <a:off x="245097" y="1019666"/>
            <a:ext cx="8531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…nadat Hij heeft gesproken: Wee!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EE8370C-5E5F-4049-B919-1F126CDAC55B}"/>
              </a:ext>
            </a:extLst>
          </p:cNvPr>
          <p:cNvSpPr txBox="1"/>
          <p:nvPr/>
        </p:nvSpPr>
        <p:spPr>
          <a:xfrm>
            <a:off x="306371" y="1803662"/>
            <a:ext cx="8531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Hij reinigt wie bij Hem komt. 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47DD2683-20A4-4B06-A201-2CA5B8B9EF53}"/>
              </a:ext>
            </a:extLst>
          </p:cNvPr>
          <p:cNvSpPr/>
          <p:nvPr/>
        </p:nvSpPr>
        <p:spPr>
          <a:xfrm>
            <a:off x="937967" y="2491530"/>
            <a:ext cx="74895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/>
              <a:t>“Ik zal in uw midden een volk overlaten, arm, zwak, dat in de naam van de HEER een toevlucht vindt.” </a:t>
            </a:r>
            <a:r>
              <a:rPr lang="nl-NL" sz="2400" dirty="0"/>
              <a:t>(3, 12)</a:t>
            </a:r>
            <a:endParaRPr lang="nl-NL" sz="2800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6FD9B161-E57C-49C9-AE8D-A4E6FCFDC6F6}"/>
              </a:ext>
            </a:extLst>
          </p:cNvPr>
          <p:cNvSpPr/>
          <p:nvPr/>
        </p:nvSpPr>
        <p:spPr>
          <a:xfrm>
            <a:off x="937967" y="4093907"/>
            <a:ext cx="748959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/>
              <a:t>“De HEER heeft het vonnis over jou tenietgedaan.” </a:t>
            </a:r>
            <a:r>
              <a:rPr lang="nl-NL" sz="2400" dirty="0"/>
              <a:t>(3, 15)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21567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84B23CE-CBFD-44DB-BF8E-4245581F84EF}"/>
              </a:ext>
            </a:extLst>
          </p:cNvPr>
          <p:cNvSpPr txBox="1"/>
          <p:nvPr/>
        </p:nvSpPr>
        <p:spPr>
          <a:xfrm>
            <a:off x="245097" y="235670"/>
            <a:ext cx="5505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In zijn liefde zal God zwijgen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2F1D8C-4481-4CF8-9135-22C9DF86914F}"/>
              </a:ext>
            </a:extLst>
          </p:cNvPr>
          <p:cNvSpPr txBox="1"/>
          <p:nvPr/>
        </p:nvSpPr>
        <p:spPr>
          <a:xfrm>
            <a:off x="245097" y="1019666"/>
            <a:ext cx="8531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…nadat Hij heeft gesproken: Wee!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EE8370C-5E5F-4049-B919-1F126CDAC55B}"/>
              </a:ext>
            </a:extLst>
          </p:cNvPr>
          <p:cNvSpPr txBox="1"/>
          <p:nvPr/>
        </p:nvSpPr>
        <p:spPr>
          <a:xfrm>
            <a:off x="306371" y="1803662"/>
            <a:ext cx="8531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Hij reinigt wie bij Hem komt. 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32D6F04A-53F1-4676-A996-00F385D9A7C3}"/>
              </a:ext>
            </a:extLst>
          </p:cNvPr>
          <p:cNvSpPr/>
          <p:nvPr/>
        </p:nvSpPr>
        <p:spPr>
          <a:xfrm>
            <a:off x="306371" y="2474239"/>
            <a:ext cx="7857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/>
              <a:t>God zal vol dan vol blijdschap zijn over je!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957DC619-2E52-438D-B4E1-15F0E24F45BB}"/>
              </a:ext>
            </a:extLst>
          </p:cNvPr>
          <p:cNvSpPr/>
          <p:nvPr/>
        </p:nvSpPr>
        <p:spPr>
          <a:xfrm>
            <a:off x="306371" y="3167390"/>
            <a:ext cx="7857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/>
              <a:t>Hij is de held die je bevrijdt.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CAF9F4A9-38C8-40A8-AEC1-51BF7C897884}"/>
              </a:ext>
            </a:extLst>
          </p:cNvPr>
          <p:cNvSpPr/>
          <p:nvPr/>
        </p:nvSpPr>
        <p:spPr>
          <a:xfrm>
            <a:off x="306370" y="3884789"/>
            <a:ext cx="7857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/>
              <a:t>Voor eeuwig bij de HEER.</a:t>
            </a:r>
          </a:p>
        </p:txBody>
      </p:sp>
    </p:spTree>
    <p:extLst>
      <p:ext uri="{BB962C8B-B14F-4D97-AF65-F5344CB8AC3E}">
        <p14:creationId xmlns:p14="http://schemas.microsoft.com/office/powerpoint/2010/main" val="202067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-thema">
  <a:themeElements>
    <a:clrScheme name="Paar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FF0000"/>
      </a:accent5>
      <a:accent6>
        <a:srgbClr val="C19859"/>
      </a:accent6>
      <a:hlink>
        <a:srgbClr val="6B9F25"/>
      </a:hlink>
      <a:folHlink>
        <a:srgbClr val="B26B0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182</Words>
  <Application>Microsoft Office PowerPoint</Application>
  <PresentationFormat>Diavoorstelling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Adventssymboliek</dc:title>
  <dc:creator>Reinier</dc:creator>
  <cp:lastModifiedBy>Bouwina van Bruggen</cp:lastModifiedBy>
  <cp:revision>35</cp:revision>
  <dcterms:created xsi:type="dcterms:W3CDTF">2014-11-28T15:17:53Z</dcterms:created>
  <dcterms:modified xsi:type="dcterms:W3CDTF">2021-12-10T10:22:54Z</dcterms:modified>
</cp:coreProperties>
</file>