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278" r:id="rId5"/>
    <p:sldId id="279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90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80B8262-74A8-4C5F-99D4-668BE4982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3547335D-D517-4076-B8FF-34739A57D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4946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6536429F-4741-4AB7-8431-3E6007CD7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91" y="123093"/>
            <a:ext cx="11737731" cy="1567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0AE9351C-827D-40B9-9031-4FE885954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7392" y="1825624"/>
            <a:ext cx="11737729" cy="4812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7710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600" b="1" kern="1200" baseline="0">
          <a:ln>
            <a:solidFill>
              <a:schemeClr val="accent1"/>
            </a:solidFill>
          </a:ln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71" y="590397"/>
            <a:ext cx="11361574" cy="525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184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39" y="256511"/>
            <a:ext cx="9335000" cy="626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411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/>
              <a:t>Hoop op God die mij ziet en redt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3618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3" y="85600"/>
            <a:ext cx="8892094" cy="666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565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‘Blijf kalm. Ik ben het. Wees niet bang’</a:t>
            </a:r>
          </a:p>
        </p:txBody>
      </p:sp>
    </p:spTree>
    <p:extLst>
      <p:ext uri="{BB962C8B-B14F-4D97-AF65-F5344CB8AC3E}">
        <p14:creationId xmlns:p14="http://schemas.microsoft.com/office/powerpoint/2010/main" val="3814856454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and 2 1-2 2020-1.pptx [Alleen-lezen]" id="{D45977FD-DC42-4165-B282-FDA2C846473B}" vid="{B9FFC10B-DE88-4559-9201-BB7944EF79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</TotalTime>
  <Words>20</Words>
  <Application>Microsoft Office PowerPoint</Application>
  <PresentationFormat>Aangepast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Stream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TEST123</dc:title>
  <dc:creator>henry.van.de.steeg@politie.nl</dc:creator>
  <cp:lastModifiedBy>j. Holtland</cp:lastModifiedBy>
  <cp:revision>42</cp:revision>
  <dcterms:created xsi:type="dcterms:W3CDTF">2020-04-19T12:07:22Z</dcterms:created>
  <dcterms:modified xsi:type="dcterms:W3CDTF">2022-01-15T21:23:15Z</dcterms:modified>
</cp:coreProperties>
</file>