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0" r:id="rId3"/>
    <p:sldId id="300" r:id="rId4"/>
    <p:sldId id="302" r:id="rId5"/>
    <p:sldId id="303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80B8262-74A8-4C5F-99D4-668BE498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547335D-D517-4076-B8FF-34739A5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94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6536429F-4741-4AB7-8431-3E6007C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23093"/>
            <a:ext cx="11737731" cy="156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AE9351C-827D-40B9-9031-4FE88595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392" y="1825624"/>
            <a:ext cx="11737729" cy="48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71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1" kern="1200" baseline="0">
          <a:ln>
            <a:solidFill>
              <a:schemeClr val="accent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dirty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Midden in de realiteit</a:t>
            </a:r>
            <a:r>
              <a:rPr lang="nl-NL" sz="5400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….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sz="32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269" y="2769326"/>
            <a:ext cx="5860419" cy="390206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5828" y="392012"/>
            <a:ext cx="3543299" cy="237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3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dirty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God geeft dé </a:t>
            </a:r>
            <a:r>
              <a:rPr lang="nl-NL" sz="5400" dirty="0" err="1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Vrede-stichter</a:t>
            </a:r>
            <a:r>
              <a:rPr lang="nl-NL" sz="5400" dirty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. 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Een </a:t>
            </a:r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onmogelijk profiel</a:t>
            </a:r>
            <a:r>
              <a:rPr lang="nl-NL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. </a:t>
            </a:r>
          </a:p>
          <a:p>
            <a:r>
              <a:rPr lang="nl-NL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Een </a:t>
            </a:r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onvoorstelbaar geschenk</a:t>
            </a:r>
            <a:r>
              <a:rPr lang="nl-NL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r>
              <a:rPr lang="nl-NL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Het bevrijdende nieuws</a:t>
            </a:r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.  </a:t>
            </a:r>
            <a:endParaRPr lang="nl-NL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145" y="2543127"/>
            <a:ext cx="5499822" cy="412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32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Doorvragen…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454728"/>
            <a:ext cx="11861994" cy="5216660"/>
          </a:xfrm>
        </p:spPr>
        <p:txBody>
          <a:bodyPr>
            <a:noAutofit/>
          </a:bodyPr>
          <a:lstStyle/>
          <a:p>
            <a:r>
              <a:rPr lang="nl-NL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Hoe lees je het?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Uit nieuwsgierige </a:t>
            </a:r>
            <a:r>
              <a:rPr lang="nl-NL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liefde. </a:t>
            </a:r>
          </a:p>
          <a:p>
            <a:r>
              <a:rPr lang="nl-NL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Weinig nieuws onder de zon. </a:t>
            </a:r>
          </a:p>
          <a:p>
            <a:r>
              <a:rPr lang="nl-NL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De mens losgeslagen van zijn Maker. </a:t>
            </a:r>
          </a:p>
          <a:p>
            <a:r>
              <a:rPr lang="nl-NL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Trekken nooit onszelf uit het moeras</a:t>
            </a:r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…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Toch wil God dat: je ervan verlossen! </a:t>
            </a:r>
            <a:endParaRPr lang="nl-NL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nl-NL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Waar vind je Iemand die </a:t>
            </a:r>
            <a:r>
              <a:rPr lang="nl-NL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vól-doet</a:t>
            </a:r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???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God en mens…in één???</a:t>
            </a:r>
            <a:endParaRPr lang="nl-NL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0" indent="0">
              <a:buNone/>
            </a:pPr>
            <a:endParaRPr lang="nl-NL" sz="32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127" y="2799042"/>
            <a:ext cx="3872345" cy="387234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127" y="231612"/>
            <a:ext cx="3854680" cy="256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7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Een onvoorstelbaar geschenk.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Verlangen…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Wie kan het weer goedmaken?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Spel de namen!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God is onverzettelijk </a:t>
            </a:r>
            <a:r>
              <a:rPr lang="nl-NL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(Jes. 59).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Er woedt een grote oorlog!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Jezus brengt vrede!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Wijsheid - rechtvaardigheid – toewijding – bevrijding!!</a:t>
            </a:r>
            <a:endParaRPr lang="nl-NL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Hij staat voor vrede op aarde!</a:t>
            </a:r>
            <a:endParaRPr lang="nl-NL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544" y="1527465"/>
            <a:ext cx="3807691" cy="380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4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n w="9525">
                  <a:solidFill>
                    <a:schemeClr val="accent1"/>
                  </a:solidFill>
                </a:ln>
              </a:rPr>
              <a:t>Bevrijdend nieuws!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Hoe verloopt de strijd? 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Evangelie – de Triomfator is in aantocht!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Het OT – oorlogsnieuws. </a:t>
            </a:r>
          </a:p>
          <a:p>
            <a:r>
              <a:rPr lang="nl-NL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Golgotha</a:t>
            </a:r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: </a:t>
            </a:r>
            <a:r>
              <a:rPr lang="nl-NL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Decision</a:t>
            </a:r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- </a:t>
            </a:r>
            <a:r>
              <a:rPr lang="nl-NL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day</a:t>
            </a:r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. 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‘Oude’ geloofsleer heel actueel!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Christus is overwinnaar! </a:t>
            </a:r>
            <a:endParaRPr lang="nl-NL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609" y="3589994"/>
            <a:ext cx="5268190" cy="308139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009" y="3013749"/>
            <a:ext cx="5496790" cy="365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d 2 1-2 2020-1.pptx [Alleen-lezen]" id="{D45977FD-DC42-4165-B282-FDA2C846473B}" vid="{B9FFC10B-DE88-4559-9201-BB7944EF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1776</TotalTime>
  <Words>161</Words>
  <Application>Microsoft Office PowerPoint</Application>
  <PresentationFormat>Breedbeeld</PresentationFormat>
  <Paragraphs>30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Stream</vt:lpstr>
      <vt:lpstr>Midden in de realiteit….</vt:lpstr>
      <vt:lpstr>God geeft dé Vrede-stichter. </vt:lpstr>
      <vt:lpstr>Doorvragen…</vt:lpstr>
      <vt:lpstr>Een onvoorstelbaar geschenk.</vt:lpstr>
      <vt:lpstr>Bevrijdend nieuws!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TEST123</dc:title>
  <dc:creator>henry.van.de.steeg@politie.nl</dc:creator>
  <cp:lastModifiedBy>gebruiker</cp:lastModifiedBy>
  <cp:revision>65</cp:revision>
  <dcterms:created xsi:type="dcterms:W3CDTF">2020-04-19T12:07:22Z</dcterms:created>
  <dcterms:modified xsi:type="dcterms:W3CDTF">2022-02-27T10:35:20Z</dcterms:modified>
</cp:coreProperties>
</file>