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0" r:id="rId3"/>
    <p:sldId id="300" r:id="rId4"/>
    <p:sldId id="302" r:id="rId5"/>
    <p:sldId id="303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80B8262-74A8-4C5F-99D4-668BE4982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547335D-D517-4076-B8FF-34739A57D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34946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6536429F-4741-4AB7-8431-3E6007CD7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91" y="123093"/>
            <a:ext cx="11737731" cy="1567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0AE9351C-827D-40B9-9031-4FE885954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7392" y="1825624"/>
            <a:ext cx="11737729" cy="4812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77710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600" b="1" kern="1200" baseline="0">
          <a:ln>
            <a:solidFill>
              <a:schemeClr val="accent1"/>
            </a:solidFill>
          </a:ln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5BF80BE-0C2A-4EEA-AA73-C0FF62D6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69" y="365126"/>
            <a:ext cx="12010930" cy="1089602"/>
          </a:xfrm>
        </p:spPr>
        <p:txBody>
          <a:bodyPr>
            <a:normAutofit/>
          </a:bodyPr>
          <a:lstStyle/>
          <a:p>
            <a:r>
              <a:rPr lang="nl-NL" sz="5400" b="1" dirty="0" smtClean="0">
                <a:ln w="952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Zeker weten…???</a:t>
            </a:r>
            <a:endParaRPr lang="nl-NL" sz="5400" b="1" dirty="0">
              <a:ln w="9525">
                <a:solidFill>
                  <a:schemeClr val="accent1"/>
                </a:solidFill>
              </a:ln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1D702D8-D146-478C-862A-92CDA8EF2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069" y="1672936"/>
            <a:ext cx="11861994" cy="49984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nl-NL" sz="3200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endParaRPr lang="nl-NL" sz="3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7337" y="365126"/>
            <a:ext cx="6486525" cy="626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3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5BF80BE-0C2A-4EEA-AA73-C0FF62D6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69" y="365126"/>
            <a:ext cx="12010930" cy="1089602"/>
          </a:xfrm>
        </p:spPr>
        <p:txBody>
          <a:bodyPr>
            <a:normAutofit/>
          </a:bodyPr>
          <a:lstStyle/>
          <a:p>
            <a:r>
              <a:rPr lang="nl-NL" sz="4800" b="1" dirty="0" smtClean="0">
                <a:ln w="952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Geloven?? God is te vertrouwen, zeker weten!</a:t>
            </a:r>
            <a:endParaRPr lang="nl-NL" sz="4800" b="1" dirty="0">
              <a:ln w="9525">
                <a:solidFill>
                  <a:schemeClr val="accent1"/>
                </a:solidFill>
              </a:ln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1D702D8-D146-478C-862A-92CDA8EF2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069" y="1672936"/>
            <a:ext cx="11861994" cy="4998452"/>
          </a:xfrm>
        </p:spPr>
        <p:txBody>
          <a:bodyPr>
            <a:noAutofit/>
          </a:bodyPr>
          <a:lstStyle/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Hoezo dat dan? 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Hoe kom je aan zo’n geloof? </a:t>
            </a:r>
          </a:p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Wat heb je er aan? </a:t>
            </a:r>
            <a:endParaRPr lang="nl-NL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endParaRPr lang="nl-NL" sz="3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3145" y="3314931"/>
            <a:ext cx="5418859" cy="3356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32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5BF80BE-0C2A-4EEA-AA73-C0FF62D6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69" y="365126"/>
            <a:ext cx="12010930" cy="1089602"/>
          </a:xfrm>
        </p:spPr>
        <p:txBody>
          <a:bodyPr>
            <a:normAutofit/>
          </a:bodyPr>
          <a:lstStyle/>
          <a:p>
            <a:r>
              <a:rPr lang="nl-NL" sz="5400" b="1" dirty="0" smtClean="0">
                <a:ln w="952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Hoezo is God te vertrouwen? </a:t>
            </a:r>
            <a:endParaRPr lang="nl-NL" sz="5400" b="1" dirty="0">
              <a:ln w="9525">
                <a:solidFill>
                  <a:schemeClr val="accent1"/>
                </a:solidFill>
              </a:ln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1D702D8-D146-478C-862A-92CDA8EF2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069" y="1672936"/>
            <a:ext cx="11861994" cy="4998452"/>
          </a:xfrm>
        </p:spPr>
        <p:txBody>
          <a:bodyPr>
            <a:noAutofit/>
          </a:bodyPr>
          <a:lstStyle/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Altijd twijfelen zit in onze cultuur. </a:t>
            </a:r>
          </a:p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En volmaakt vertrouwen is moeilijk. 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Wat is echt geloven? </a:t>
            </a:r>
          </a:p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Echt</a:t>
            </a:r>
            <a:r>
              <a:rPr lang="nl-NL" sz="40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geloof </a:t>
            </a:r>
            <a:r>
              <a:rPr lang="nl-NL" sz="4000" dirty="0" smtClean="0"/>
              <a:t>≠ </a:t>
            </a:r>
            <a:r>
              <a:rPr lang="nl-NL" dirty="0" smtClean="0"/>
              <a:t>volmaakt geloof!</a:t>
            </a:r>
          </a:p>
          <a:p>
            <a:r>
              <a:rPr lang="nl-NL" dirty="0" smtClean="0"/>
              <a:t>Geloof ≠ verstand + gevoel. </a:t>
            </a:r>
          </a:p>
          <a:p>
            <a:r>
              <a:rPr lang="nl-NL" dirty="0" smtClean="0"/>
              <a:t>Geloof </a:t>
            </a:r>
            <a:r>
              <a:rPr lang="nl-NL" dirty="0"/>
              <a:t>≠ </a:t>
            </a:r>
            <a:r>
              <a:rPr lang="nl-NL" dirty="0" smtClean="0"/>
              <a:t>gevoel. </a:t>
            </a:r>
          </a:p>
          <a:p>
            <a:r>
              <a:rPr lang="nl-NL" dirty="0" smtClean="0"/>
              <a:t>Geloof ≠ een relatie met Jezus. </a:t>
            </a:r>
          </a:p>
          <a:p>
            <a:r>
              <a:rPr lang="nl-NL" dirty="0" smtClean="0"/>
              <a:t>Geloof = God vertrouwen en dat laten doorwerken.  </a:t>
            </a:r>
          </a:p>
          <a:p>
            <a:endParaRPr lang="nl-NL" dirty="0" smtClean="0"/>
          </a:p>
          <a:p>
            <a:endParaRPr lang="nl-NL" sz="4000" dirty="0"/>
          </a:p>
          <a:p>
            <a:endParaRPr lang="nl-NL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endParaRPr lang="nl-NL" sz="3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546" y="2920520"/>
            <a:ext cx="4468091" cy="2982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57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5BF80BE-0C2A-4EEA-AA73-C0FF62D6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69" y="365126"/>
            <a:ext cx="12010930" cy="1089602"/>
          </a:xfrm>
        </p:spPr>
        <p:txBody>
          <a:bodyPr>
            <a:normAutofit/>
          </a:bodyPr>
          <a:lstStyle/>
          <a:p>
            <a:r>
              <a:rPr lang="nl-NL" sz="5400" b="1" dirty="0" smtClean="0">
                <a:ln w="952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Hoe kom je aan zo’n geloof? </a:t>
            </a:r>
            <a:endParaRPr lang="nl-NL" sz="5400" b="1" dirty="0">
              <a:ln w="9525">
                <a:solidFill>
                  <a:schemeClr val="accent1"/>
                </a:solidFill>
              </a:ln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1D702D8-D146-478C-862A-92CDA8EF2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069" y="1672936"/>
            <a:ext cx="11861994" cy="4998452"/>
          </a:xfrm>
        </p:spPr>
        <p:txBody>
          <a:bodyPr>
            <a:noAutofit/>
          </a:bodyPr>
          <a:lstStyle/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Je moet iemand leren kennen….</a:t>
            </a:r>
          </a:p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God is </a:t>
            </a:r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zo anders dan mensen!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 de Bijbel kun je God ‘</a:t>
            </a:r>
            <a:r>
              <a:rPr lang="nl-NL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mee-maken</a:t>
            </a:r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’. 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Gaandeweg leer je Hem vertrouwen. 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Trouw – liefdevol – genadig – daadkrachtig. 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Wie op Hem bouwt, wordt niet beschaamd. </a:t>
            </a:r>
          </a:p>
          <a:p>
            <a:endParaRPr lang="nl-NL" sz="3200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endParaRPr lang="nl-NL" sz="3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1491" y="1888790"/>
            <a:ext cx="3231572" cy="4573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4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5BF80BE-0C2A-4EEA-AA73-C0FF62D6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69" y="365126"/>
            <a:ext cx="12010930" cy="1089602"/>
          </a:xfrm>
        </p:spPr>
        <p:txBody>
          <a:bodyPr>
            <a:normAutofit/>
          </a:bodyPr>
          <a:lstStyle/>
          <a:p>
            <a:r>
              <a:rPr lang="nl-NL" sz="5400" b="1" dirty="0" smtClean="0">
                <a:ln w="952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Wat bereik je ermee? </a:t>
            </a:r>
            <a:endParaRPr lang="nl-NL" sz="5400" b="1" dirty="0">
              <a:ln w="9525">
                <a:solidFill>
                  <a:schemeClr val="accent1"/>
                </a:solidFill>
              </a:ln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1D702D8-D146-478C-862A-92CDA8EF2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069" y="1361209"/>
            <a:ext cx="11861994" cy="5310179"/>
          </a:xfrm>
        </p:spPr>
        <p:txBody>
          <a:bodyPr>
            <a:noAutofit/>
          </a:bodyPr>
          <a:lstStyle/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Heil </a:t>
            </a:r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=&gt; héél maken!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 etappes…</a:t>
            </a:r>
          </a:p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Ons geloof wordt aangevallen. 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En dan? </a:t>
            </a:r>
            <a:r>
              <a:rPr lang="nl-NL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Vást-houden</a:t>
            </a:r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!</a:t>
            </a:r>
          </a:p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HC: </a:t>
            </a:r>
            <a:r>
              <a:rPr lang="nl-NL" b="1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álles</a:t>
            </a:r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wat Hij belóóft. </a:t>
            </a:r>
          </a:p>
          <a:p>
            <a:r>
              <a:rPr lang="nl-NL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</a:t>
            </a:r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ouvast: bij alles in je leven. </a:t>
            </a:r>
          </a:p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Glorieus uitzicht voor eeuwig. </a:t>
            </a:r>
            <a:endParaRPr lang="nl-NL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901" y="3803073"/>
            <a:ext cx="5403272" cy="270163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748" y="2919845"/>
            <a:ext cx="5627315" cy="375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7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eam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nd 2 1-2 2020-1.pptx [Alleen-lezen]" id="{D45977FD-DC42-4165-B282-FDA2C846473B}" vid="{B9FFC10B-DE88-4559-9201-BB7944EF79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2083</TotalTime>
  <Words>181</Words>
  <Application>Microsoft Office PowerPoint</Application>
  <PresentationFormat>Breedbeeld</PresentationFormat>
  <Paragraphs>31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Stream</vt:lpstr>
      <vt:lpstr>Zeker weten…???</vt:lpstr>
      <vt:lpstr>Geloven?? God is te vertrouwen, zeker weten!</vt:lpstr>
      <vt:lpstr>Hoezo is God te vertrouwen? </vt:lpstr>
      <vt:lpstr>Hoe kom je aan zo’n geloof? </vt:lpstr>
      <vt:lpstr>Wat bereik je ermee?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TEST123</dc:title>
  <dc:creator>henry.van.de.steeg@politie.nl</dc:creator>
  <cp:lastModifiedBy>gebruiker</cp:lastModifiedBy>
  <cp:revision>68</cp:revision>
  <dcterms:created xsi:type="dcterms:W3CDTF">2020-04-19T12:07:22Z</dcterms:created>
  <dcterms:modified xsi:type="dcterms:W3CDTF">2022-03-12T17:49:15Z</dcterms:modified>
</cp:coreProperties>
</file>