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0" r:id="rId3"/>
    <p:sldId id="300" r:id="rId4"/>
    <p:sldId id="302" r:id="rId5"/>
    <p:sldId id="303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80B8262-74A8-4C5F-99D4-668BE4982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3547335D-D517-4076-B8FF-34739A57D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349466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6536429F-4741-4AB7-8431-3E6007CD7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391" y="123093"/>
            <a:ext cx="11737731" cy="15675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0AE9351C-827D-40B9-9031-4FE885954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7392" y="1825624"/>
            <a:ext cx="11737729" cy="4812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77710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600" b="1" kern="1200" baseline="0">
          <a:ln>
            <a:solidFill>
              <a:schemeClr val="accent1"/>
            </a:solidFill>
          </a:ln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5BF80BE-0C2A-4EEA-AA73-C0FF62D6C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69" y="365126"/>
            <a:ext cx="12010930" cy="1089602"/>
          </a:xfrm>
        </p:spPr>
        <p:txBody>
          <a:bodyPr>
            <a:normAutofit/>
          </a:bodyPr>
          <a:lstStyle/>
          <a:p>
            <a:r>
              <a:rPr lang="nl-NL" sz="5400" b="1" dirty="0" smtClean="0">
                <a:ln w="9525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</a:rPr>
              <a:t>Challenge…</a:t>
            </a:r>
            <a:endParaRPr lang="nl-NL" sz="5400" b="1" dirty="0">
              <a:ln w="9525">
                <a:solidFill>
                  <a:schemeClr val="accent1"/>
                </a:solidFill>
              </a:ln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21D702D8-D146-478C-862A-92CDA8EF2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069" y="1672936"/>
            <a:ext cx="11861994" cy="499845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nl-NL" sz="3200" b="1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endParaRPr lang="nl-NL" sz="32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46" y="2152247"/>
            <a:ext cx="7008112" cy="394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3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5BF80BE-0C2A-4EEA-AA73-C0FF62D6C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69" y="365126"/>
            <a:ext cx="12010930" cy="1089602"/>
          </a:xfrm>
        </p:spPr>
        <p:txBody>
          <a:bodyPr>
            <a:normAutofit/>
          </a:bodyPr>
          <a:lstStyle/>
          <a:p>
            <a:r>
              <a:rPr lang="nl-NL" sz="5400" dirty="0" smtClean="0">
                <a:ln w="9525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</a:rPr>
              <a:t>Gelovig leven met God.</a:t>
            </a:r>
            <a:r>
              <a:rPr lang="nl-NL" sz="3600" dirty="0" smtClean="0">
                <a:ln w="9525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</a:rPr>
              <a:t> </a:t>
            </a:r>
            <a:endParaRPr lang="nl-NL" sz="3600" b="1" dirty="0">
              <a:ln w="9525">
                <a:solidFill>
                  <a:schemeClr val="accent1"/>
                </a:solidFill>
              </a:ln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21D702D8-D146-478C-862A-92CDA8EF2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069" y="1672936"/>
            <a:ext cx="11861994" cy="4998452"/>
          </a:xfrm>
        </p:spPr>
        <p:txBody>
          <a:bodyPr>
            <a:noAutofit/>
          </a:bodyPr>
          <a:lstStyle/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Hoe verloopt die reis? </a:t>
            </a:r>
          </a:p>
          <a:p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Hoe verlicht dat je weg? </a:t>
            </a:r>
            <a:endParaRPr lang="nl-NL" b="1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endParaRPr lang="nl-NL" sz="32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336" y="3637242"/>
            <a:ext cx="5394037" cy="3034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32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5BF80BE-0C2A-4EEA-AA73-C0FF62D6C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69" y="365126"/>
            <a:ext cx="12010930" cy="1089602"/>
          </a:xfrm>
        </p:spPr>
        <p:txBody>
          <a:bodyPr>
            <a:normAutofit/>
          </a:bodyPr>
          <a:lstStyle/>
          <a:p>
            <a:r>
              <a:rPr lang="nl-NL" sz="5400" dirty="0" smtClean="0">
                <a:ln w="9525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</a:rPr>
              <a:t>Hoe verloopt de reis? </a:t>
            </a:r>
            <a:endParaRPr lang="nl-NL" sz="5400" b="1" dirty="0">
              <a:ln w="9525">
                <a:solidFill>
                  <a:schemeClr val="accent1"/>
                </a:solidFill>
              </a:ln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21D702D8-D146-478C-862A-92CDA8EF2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069" y="1330036"/>
            <a:ext cx="11861994" cy="5341352"/>
          </a:xfrm>
        </p:spPr>
        <p:txBody>
          <a:bodyPr>
            <a:noAutofit/>
          </a:bodyPr>
          <a:lstStyle/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Veel gezichtspunten. </a:t>
            </a:r>
          </a:p>
          <a:p>
            <a:r>
              <a:rPr lang="nl-NL" sz="3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Samen op reis….</a:t>
            </a:r>
          </a:p>
          <a:p>
            <a:r>
              <a:rPr lang="nl-NL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Israël als voorbeeld. </a:t>
            </a:r>
          </a:p>
          <a:p>
            <a:r>
              <a:rPr lang="nl-NL" sz="3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Daar was Christus!!</a:t>
            </a:r>
          </a:p>
          <a:p>
            <a:r>
              <a:rPr lang="nl-NL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 zijn liefde altijd veilig. </a:t>
            </a:r>
          </a:p>
          <a:p>
            <a:r>
              <a:rPr lang="nl-NL" sz="3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Maar vertrouwen is kwetsbaar. </a:t>
            </a:r>
          </a:p>
          <a:p>
            <a:r>
              <a:rPr lang="nl-NL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De vijand valt van achter aan…</a:t>
            </a:r>
          </a:p>
          <a:p>
            <a:r>
              <a:rPr lang="nl-NL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Vertrouwen op Gods liefde en </a:t>
            </a:r>
          </a:p>
          <a:p>
            <a:pPr marL="0" indent="0">
              <a:buNone/>
            </a:pPr>
            <a:r>
              <a:rPr lang="nl-NL" sz="3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nl-NL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bedoeling aangevochten…  </a:t>
            </a:r>
          </a:p>
          <a:p>
            <a:endParaRPr lang="nl-NL" sz="32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endParaRPr lang="nl-NL" sz="3200" b="1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endParaRPr lang="nl-NL" sz="32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0859" y="2419639"/>
            <a:ext cx="6082204" cy="425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57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5BF80BE-0C2A-4EEA-AA73-C0FF62D6C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69" y="365126"/>
            <a:ext cx="12010930" cy="1089602"/>
          </a:xfrm>
        </p:spPr>
        <p:txBody>
          <a:bodyPr>
            <a:normAutofit/>
          </a:bodyPr>
          <a:lstStyle/>
          <a:p>
            <a:r>
              <a:rPr lang="nl-NL" sz="5400" b="1" dirty="0" smtClean="0">
                <a:ln w="9525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</a:rPr>
              <a:t>Hoe verlicht Hij je weg? </a:t>
            </a:r>
            <a:endParaRPr lang="nl-NL" sz="5400" b="1" dirty="0">
              <a:ln w="9525">
                <a:solidFill>
                  <a:schemeClr val="accent1"/>
                </a:solidFill>
              </a:ln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21D702D8-D146-478C-862A-92CDA8EF2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069" y="1454728"/>
            <a:ext cx="11861994" cy="5216660"/>
          </a:xfrm>
        </p:spPr>
        <p:txBody>
          <a:bodyPr>
            <a:noAutofit/>
          </a:bodyPr>
          <a:lstStyle/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Op naam van middelaar Mozes… </a:t>
            </a:r>
          </a:p>
          <a:p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Wij op naam van Vader, Zoon en Geest. </a:t>
            </a:r>
          </a:p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Vanuit God de Vader =&gt; machtige zorg. </a:t>
            </a:r>
          </a:p>
          <a:p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Vanuit Christus =&gt; liefdevol pleidooi. </a:t>
            </a:r>
          </a:p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Vanuit zijn Geest =&gt; springt je bij. </a:t>
            </a:r>
          </a:p>
          <a:p>
            <a:endParaRPr lang="nl-NL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endParaRPr lang="nl-NL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932" y="3314659"/>
            <a:ext cx="4472131" cy="3356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49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5BF80BE-0C2A-4EEA-AA73-C0FF62D6C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69" y="365126"/>
            <a:ext cx="12010930" cy="1089602"/>
          </a:xfrm>
        </p:spPr>
        <p:txBody>
          <a:bodyPr>
            <a:normAutofit/>
          </a:bodyPr>
          <a:lstStyle/>
          <a:p>
            <a:r>
              <a:rPr lang="nl-NL" sz="5400" b="1" dirty="0" smtClean="0">
                <a:ln w="9525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</a:rPr>
              <a:t>Jezus bidt continu voor ons…</a:t>
            </a:r>
            <a:endParaRPr lang="nl-NL" sz="5400" b="1" dirty="0">
              <a:ln w="9525">
                <a:solidFill>
                  <a:schemeClr val="accent1"/>
                </a:solidFill>
              </a:ln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21D702D8-D146-478C-862A-92CDA8EF2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069" y="1672936"/>
            <a:ext cx="11861994" cy="4998452"/>
          </a:xfrm>
        </p:spPr>
        <p:txBody>
          <a:bodyPr>
            <a:noAutofit/>
          </a:bodyPr>
          <a:lstStyle/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Kijk zo eens goed om je heen…</a:t>
            </a:r>
          </a:p>
          <a:p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Zoek het gesprek met elkaar!</a:t>
            </a:r>
          </a:p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Hoe gaat jouw leven….met Gód? </a:t>
            </a:r>
          </a:p>
          <a:p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Het licht van zijn liefde schijnt….</a:t>
            </a:r>
          </a:p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Voor de ander als Christus zijn….</a:t>
            </a:r>
            <a:endParaRPr lang="nl-NL" b="1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endParaRPr lang="nl-NL" sz="32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1208" y="1371380"/>
            <a:ext cx="2881312" cy="208142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7915" y="3041245"/>
            <a:ext cx="4333875" cy="375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7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eam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and 2 1-2 2020-1.pptx [Alleen-lezen]" id="{D45977FD-DC42-4165-B282-FDA2C846473B}" vid="{B9FFC10B-DE88-4559-9201-BB7944EF79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1855</TotalTime>
  <Words>151</Words>
  <Application>Microsoft Office PowerPoint</Application>
  <PresentationFormat>Breedbeeld</PresentationFormat>
  <Paragraphs>27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Calibri</vt:lpstr>
      <vt:lpstr>Stream</vt:lpstr>
      <vt:lpstr>Challenge…</vt:lpstr>
      <vt:lpstr>Gelovig leven met God. </vt:lpstr>
      <vt:lpstr>Hoe verloopt de reis? </vt:lpstr>
      <vt:lpstr>Hoe verlicht Hij je weg? </vt:lpstr>
      <vt:lpstr>Jezus bidt continu voor ons…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TEST123</dc:title>
  <dc:creator>henry.van.de.steeg@politie.nl</dc:creator>
  <cp:lastModifiedBy>gebruiker</cp:lastModifiedBy>
  <cp:revision>63</cp:revision>
  <dcterms:created xsi:type="dcterms:W3CDTF">2020-04-19T12:07:22Z</dcterms:created>
  <dcterms:modified xsi:type="dcterms:W3CDTF">2022-03-19T14:31:19Z</dcterms:modified>
</cp:coreProperties>
</file>