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Kortom geliefde broeders en zusters, wees standvastig en onwankelbaar, en zet u altijd volledig in voor het werk van de Heer,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het besef dat door de Heer uw inspanningen nooit tevergeefs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9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" y="130402"/>
            <a:ext cx="10137510" cy="551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1" y="236537"/>
            <a:ext cx="9539175" cy="636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Christus </a:t>
            </a:r>
            <a:r>
              <a:rPr lang="nl-NL" dirty="0" smtClean="0"/>
              <a:t>ís </a:t>
            </a:r>
            <a:r>
              <a:rPr lang="nl-NL" dirty="0"/>
              <a:t>werkelijk uit de dood opgewekt, als de eerste van de gestorvenen</a:t>
            </a:r>
            <a:r>
              <a:rPr lang="nl-NL" dirty="0" smtClean="0"/>
              <a:t>!!!!!!!!!!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* dan is jullie geloof zonder inhoud en zinloos</a:t>
            </a:r>
          </a:p>
          <a:p>
            <a:pPr marL="0" indent="0">
              <a:buNone/>
            </a:pPr>
            <a:r>
              <a:rPr lang="nl-NL" dirty="0"/>
              <a:t>* dan hebben wij Paulus en de andere apostelen gelogen</a:t>
            </a:r>
          </a:p>
          <a:p>
            <a:pPr marL="0" indent="0">
              <a:buNone/>
            </a:pPr>
            <a:r>
              <a:rPr lang="nl-NL" dirty="0"/>
              <a:t>* dan zitten we nog gevangen in onze zonden</a:t>
            </a:r>
          </a:p>
          <a:p>
            <a:pPr marL="0" indent="0">
              <a:buNone/>
            </a:pPr>
            <a:r>
              <a:rPr lang="nl-NL" dirty="0"/>
              <a:t>* Dan staat er ook niemand op uit het </a:t>
            </a:r>
            <a:r>
              <a:rPr lang="nl-NL" dirty="0" smtClean="0"/>
              <a:t>graf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* als het zo is laten we dan eten en drinken en vrolijk zijn want morgen sterven wij</a:t>
            </a:r>
          </a:p>
        </p:txBody>
      </p:sp>
    </p:spTree>
    <p:extLst>
      <p:ext uri="{BB962C8B-B14F-4D97-AF65-F5344CB8AC3E}">
        <p14:creationId xmlns:p14="http://schemas.microsoft.com/office/powerpoint/2010/main" val="31847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" y="299130"/>
            <a:ext cx="8920050" cy="624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0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* dan is ons geloof juist wél vol van inhoud en hebben we veel van de levende te verwachten}</a:t>
            </a:r>
          </a:p>
          <a:p>
            <a:pPr marL="0" indent="0">
              <a:buNone/>
            </a:pPr>
            <a:r>
              <a:rPr lang="nl-NL" dirty="0"/>
              <a:t>* dan zijn de apostelen wél betrouwbare getuigen</a:t>
            </a:r>
          </a:p>
          <a:p>
            <a:pPr marL="0" indent="0">
              <a:buNone/>
            </a:pPr>
            <a:r>
              <a:rPr lang="nl-NL" dirty="0"/>
              <a:t>* dan zijn we wél bevrijd van onze zonden</a:t>
            </a:r>
          </a:p>
          <a:p>
            <a:pPr marL="0" indent="0">
              <a:buNone/>
            </a:pPr>
            <a:r>
              <a:rPr lang="nl-NL" dirty="0"/>
              <a:t>* dan staan we straks wél op uit het graf, als Christus terugkomt</a:t>
            </a:r>
          </a:p>
          <a:p>
            <a:pPr marL="0" indent="0">
              <a:buNone/>
            </a:pPr>
            <a:r>
              <a:rPr lang="nl-NL" dirty="0"/>
              <a:t>* dan zeggen we níet, laten we eten en drinken en vrolijk zijn, want morgen zijn we misschien dood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2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Kortom geliefde broeders en zusters, wees standvastig en onwankelbaar, en zet u altijd volledig in voor het werk van de Heer,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/>
              <a:t>het besef dat door de Heer uw inspanningen nooit tevergeefs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9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Lk 14: 13,14 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Wanneer </a:t>
            </a:r>
            <a:r>
              <a:rPr lang="nl-NL" dirty="0"/>
              <a:t>u mensen ontvangt, nodig dan armen, kreupelen, verlamden, en blinden uit. Dan zult u gelukkig zijn, zij kunnen voor u dan wel niet iets terug doen, maar u zult ervoor beloond worden bij de opstanding der rechtvaardigen.</a:t>
            </a:r>
          </a:p>
        </p:txBody>
      </p:sp>
    </p:spTree>
    <p:extLst>
      <p:ext uri="{BB962C8B-B14F-4D97-AF65-F5344CB8AC3E}">
        <p14:creationId xmlns:p14="http://schemas.microsoft.com/office/powerpoint/2010/main" val="31495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9" y="0"/>
            <a:ext cx="9903166" cy="65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220</Words>
  <Application>Microsoft Office PowerPoint</Application>
  <PresentationFormat>Aangepast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47</cp:revision>
  <dcterms:created xsi:type="dcterms:W3CDTF">2020-04-19T12:07:22Z</dcterms:created>
  <dcterms:modified xsi:type="dcterms:W3CDTF">2022-04-23T20:13:25Z</dcterms:modified>
</cp:coreProperties>
</file>