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2" r:id="rId2"/>
    <p:sldId id="266" r:id="rId3"/>
    <p:sldId id="264" r:id="rId4"/>
    <p:sldId id="267" r:id="rId5"/>
    <p:sldId id="265" r:id="rId6"/>
  </p:sldIdLst>
  <p:sldSz cx="10801350" cy="756126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682CB-5E78-4C4D-8CFA-A5ABF1DE7CB6}" v="39" dt="2022-02-08T16:04:05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02" y="60"/>
      </p:cViewPr>
      <p:guideLst>
        <p:guide orient="horz" pos="2381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Tel" userId="2e9296d7e41da62c" providerId="LiveId" clId="{197682CB-5E78-4C4D-8CFA-A5ABF1DE7CB6}"/>
    <pc:docChg chg="undo custSel addSld delSld modSld sldOrd">
      <pc:chgData name="Marten Tel" userId="2e9296d7e41da62c" providerId="LiveId" clId="{197682CB-5E78-4C4D-8CFA-A5ABF1DE7CB6}" dt="2022-02-08T16:04:08.602" v="859" actId="14100"/>
      <pc:docMkLst>
        <pc:docMk/>
      </pc:docMkLst>
      <pc:sldChg chg="del">
        <pc:chgData name="Marten Tel" userId="2e9296d7e41da62c" providerId="LiveId" clId="{197682CB-5E78-4C4D-8CFA-A5ABF1DE7CB6}" dt="2022-02-08T15:38:58.344" v="852" actId="47"/>
        <pc:sldMkLst>
          <pc:docMk/>
          <pc:sldMk cId="3226323986" sldId="263"/>
        </pc:sldMkLst>
      </pc:sldChg>
      <pc:sldChg chg="delSp modSp mod">
        <pc:chgData name="Marten Tel" userId="2e9296d7e41da62c" providerId="LiveId" clId="{197682CB-5E78-4C4D-8CFA-A5ABF1DE7CB6}" dt="2022-02-08T16:03:37.902" v="854" actId="478"/>
        <pc:sldMkLst>
          <pc:docMk/>
          <pc:sldMk cId="456228555" sldId="264"/>
        </pc:sldMkLst>
        <pc:spChg chg="mod">
          <ac:chgData name="Marten Tel" userId="2e9296d7e41da62c" providerId="LiveId" clId="{197682CB-5E78-4C4D-8CFA-A5ABF1DE7CB6}" dt="2022-01-14T10:34:17.404" v="269" actId="1076"/>
          <ac:spMkLst>
            <pc:docMk/>
            <pc:sldMk cId="456228555" sldId="264"/>
            <ac:spMk id="3" creationId="{3632C9C6-DF34-4D1B-8449-BEDCC40BEFE2}"/>
          </ac:spMkLst>
        </pc:spChg>
        <pc:picChg chg="del mod">
          <ac:chgData name="Marten Tel" userId="2e9296d7e41da62c" providerId="LiveId" clId="{197682CB-5E78-4C4D-8CFA-A5ABF1DE7CB6}" dt="2022-02-08T16:03:37.902" v="854" actId="478"/>
          <ac:picMkLst>
            <pc:docMk/>
            <pc:sldMk cId="456228555" sldId="264"/>
            <ac:picMk id="2" creationId="{35BAEE7C-A085-4A26-AC2D-39C828493AA4}"/>
          </ac:picMkLst>
        </pc:picChg>
      </pc:sldChg>
      <pc:sldChg chg="addSp modSp mod modAnim">
        <pc:chgData name="Marten Tel" userId="2e9296d7e41da62c" providerId="LiveId" clId="{197682CB-5E78-4C4D-8CFA-A5ABF1DE7CB6}" dt="2022-01-14T11:06:24.048" v="851"/>
        <pc:sldMkLst>
          <pc:docMk/>
          <pc:sldMk cId="4043858490" sldId="265"/>
        </pc:sldMkLst>
        <pc:spChg chg="add mod">
          <ac:chgData name="Marten Tel" userId="2e9296d7e41da62c" providerId="LiveId" clId="{197682CB-5E78-4C4D-8CFA-A5ABF1DE7CB6}" dt="2022-01-14T10:50:55.542" v="583" actId="14861"/>
          <ac:spMkLst>
            <pc:docMk/>
            <pc:sldMk cId="4043858490" sldId="265"/>
            <ac:spMk id="2" creationId="{16C854BD-3676-45B6-80A7-91E2784D5679}"/>
          </ac:spMkLst>
        </pc:spChg>
        <pc:spChg chg="add mod">
          <ac:chgData name="Marten Tel" userId="2e9296d7e41da62c" providerId="LiveId" clId="{197682CB-5E78-4C4D-8CFA-A5ABF1DE7CB6}" dt="2022-01-14T11:05:56.240" v="850" actId="6549"/>
          <ac:spMkLst>
            <pc:docMk/>
            <pc:sldMk cId="4043858490" sldId="265"/>
            <ac:spMk id="3" creationId="{DC95523C-3C4C-47AB-846A-2A6A296CC40F}"/>
          </ac:spMkLst>
        </pc:spChg>
        <pc:spChg chg="add mod ord">
          <ac:chgData name="Marten Tel" userId="2e9296d7e41da62c" providerId="LiveId" clId="{197682CB-5E78-4C4D-8CFA-A5ABF1DE7CB6}" dt="2022-01-14T11:00:24.067" v="827" actId="1076"/>
          <ac:spMkLst>
            <pc:docMk/>
            <pc:sldMk cId="4043858490" sldId="265"/>
            <ac:spMk id="5" creationId="{8B8C514E-8F29-4AD3-BC4F-EA35CD9C6EFD}"/>
          </ac:spMkLst>
        </pc:spChg>
        <pc:picChg chg="add mod ord modCrop">
          <ac:chgData name="Marten Tel" userId="2e9296d7e41da62c" providerId="LiveId" clId="{197682CB-5E78-4C4D-8CFA-A5ABF1DE7CB6}" dt="2022-01-14T11:00:20.268" v="826" actId="1076"/>
          <ac:picMkLst>
            <pc:docMk/>
            <pc:sldMk cId="4043858490" sldId="265"/>
            <ac:picMk id="4" creationId="{24175FBF-DE6F-45AE-A813-46F24617BC00}"/>
          </ac:picMkLst>
        </pc:picChg>
      </pc:sldChg>
      <pc:sldChg chg="addSp delSp modSp add del mod ord modAnim">
        <pc:chgData name="Marten Tel" userId="2e9296d7e41da62c" providerId="LiveId" clId="{197682CB-5E78-4C4D-8CFA-A5ABF1DE7CB6}" dt="2022-02-08T16:04:08.602" v="859" actId="14100"/>
        <pc:sldMkLst>
          <pc:docMk/>
          <pc:sldMk cId="2412758001" sldId="266"/>
        </pc:sldMkLst>
        <pc:spChg chg="mod">
          <ac:chgData name="Marten Tel" userId="2e9296d7e41da62c" providerId="LiveId" clId="{197682CB-5E78-4C4D-8CFA-A5ABF1DE7CB6}" dt="2022-01-14T10:33:10.794" v="242" actId="6549"/>
          <ac:spMkLst>
            <pc:docMk/>
            <pc:sldMk cId="2412758001" sldId="266"/>
            <ac:spMk id="3" creationId="{3632C9C6-DF34-4D1B-8449-BEDCC40BEFE2}"/>
          </ac:spMkLst>
        </pc:spChg>
        <pc:picChg chg="del">
          <ac:chgData name="Marten Tel" userId="2e9296d7e41da62c" providerId="LiveId" clId="{197682CB-5E78-4C4D-8CFA-A5ABF1DE7CB6}" dt="2022-02-08T16:03:35.882" v="853" actId="478"/>
          <ac:picMkLst>
            <pc:docMk/>
            <pc:sldMk cId="2412758001" sldId="266"/>
            <ac:picMk id="2" creationId="{35BAEE7C-A085-4A26-AC2D-39C828493AA4}"/>
          </ac:picMkLst>
        </pc:picChg>
        <pc:picChg chg="add mod">
          <ac:chgData name="Marten Tel" userId="2e9296d7e41da62c" providerId="LiveId" clId="{197682CB-5E78-4C4D-8CFA-A5ABF1DE7CB6}" dt="2022-02-08T16:04:08.602" v="859" actId="14100"/>
          <ac:picMkLst>
            <pc:docMk/>
            <pc:sldMk cId="2412758001" sldId="266"/>
            <ac:picMk id="5" creationId="{516985B9-7232-4932-A299-D240F50AC55A}"/>
          </ac:picMkLst>
        </pc:picChg>
      </pc:sldChg>
      <pc:sldChg chg="addSp delSp modSp add mod modAnim">
        <pc:chgData name="Marten Tel" userId="2e9296d7e41da62c" providerId="LiveId" clId="{197682CB-5E78-4C4D-8CFA-A5ABF1DE7CB6}" dt="2022-02-08T16:03:59.189" v="857" actId="21"/>
        <pc:sldMkLst>
          <pc:docMk/>
          <pc:sldMk cId="2335843609" sldId="267"/>
        </pc:sldMkLst>
        <pc:spChg chg="mod">
          <ac:chgData name="Marten Tel" userId="2e9296d7e41da62c" providerId="LiveId" clId="{197682CB-5E78-4C4D-8CFA-A5ABF1DE7CB6}" dt="2022-01-14T10:46:42.456" v="557" actId="255"/>
          <ac:spMkLst>
            <pc:docMk/>
            <pc:sldMk cId="2335843609" sldId="267"/>
            <ac:spMk id="3" creationId="{3632C9C6-DF34-4D1B-8449-BEDCC40BEFE2}"/>
          </ac:spMkLst>
        </pc:spChg>
        <pc:spChg chg="add mod">
          <ac:chgData name="Marten Tel" userId="2e9296d7e41da62c" providerId="LiveId" clId="{197682CB-5E78-4C4D-8CFA-A5ABF1DE7CB6}" dt="2022-01-14T10:46:49.118" v="559" actId="14100"/>
          <ac:spMkLst>
            <pc:docMk/>
            <pc:sldMk cId="2335843609" sldId="267"/>
            <ac:spMk id="4" creationId="{1104E041-072A-44BA-BC5A-7A8F97227D8E}"/>
          </ac:spMkLst>
        </pc:spChg>
        <pc:picChg chg="add del mod">
          <ac:chgData name="Marten Tel" userId="2e9296d7e41da62c" providerId="LiveId" clId="{197682CB-5E78-4C4D-8CFA-A5ABF1DE7CB6}" dt="2022-02-08T16:03:59.189" v="857" actId="21"/>
          <ac:picMkLst>
            <pc:docMk/>
            <pc:sldMk cId="2335843609" sldId="267"/>
            <ac:picMk id="2" creationId="{35BAEE7C-A085-4A26-AC2D-39C828493A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9625" y="2349500"/>
            <a:ext cx="9182100" cy="16208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20838" y="4284663"/>
            <a:ext cx="7559675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1261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9721850" cy="12604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1763713"/>
            <a:ext cx="9721850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5946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831138" y="303213"/>
            <a:ext cx="2430462" cy="6451600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303213"/>
            <a:ext cx="7138988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4908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9721850" cy="12604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1763713"/>
            <a:ext cx="9721850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055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488" y="4859338"/>
            <a:ext cx="9182100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2488" y="3205163"/>
            <a:ext cx="9182100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487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9721850" cy="12604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763713"/>
            <a:ext cx="47847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6875" y="1763713"/>
            <a:ext cx="47847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223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9721850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692275"/>
            <a:ext cx="4772025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750" y="2397125"/>
            <a:ext cx="4772025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86400" y="1692275"/>
            <a:ext cx="47752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86400" y="2397125"/>
            <a:ext cx="47752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8024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9721850" cy="12604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156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01625"/>
            <a:ext cx="3554413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22750" y="301625"/>
            <a:ext cx="6038850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1582738"/>
            <a:ext cx="3554413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349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7725" y="5292725"/>
            <a:ext cx="64801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117725" y="676275"/>
            <a:ext cx="64801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17725" y="5918200"/>
            <a:ext cx="64801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8777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28575"/>
            <a:ext cx="10883901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6238" indent="-376238" algn="l" defTabSz="10017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4325" algn="l" defTabSz="10017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2538" indent="-250825" algn="l" defTabSz="10017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2600" indent="-250825" algn="l" defTabSz="10017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4250" indent="-250825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114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686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258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830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9921B5A-5A93-429C-8F9D-CB89D903A0DA}"/>
              </a:ext>
            </a:extLst>
          </p:cNvPr>
          <p:cNvSpPr txBox="1"/>
          <p:nvPr/>
        </p:nvSpPr>
        <p:spPr>
          <a:xfrm>
            <a:off x="576139" y="756295"/>
            <a:ext cx="5004896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Alles onder controle?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BA9A86-55D1-4504-9DCE-C8A60D76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29" y="1110238"/>
            <a:ext cx="3870888" cy="25263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2EED29D-6503-4B05-9FB4-5B01724B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5162">
            <a:off x="76163" y="1932946"/>
            <a:ext cx="5286528" cy="39778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A4F059-7BDA-447E-A132-322B0469C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777" y="4433585"/>
            <a:ext cx="4165714" cy="25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9921B5A-5A93-429C-8F9D-CB89D903A0DA}"/>
              </a:ext>
            </a:extLst>
          </p:cNvPr>
          <p:cNvSpPr txBox="1"/>
          <p:nvPr/>
        </p:nvSpPr>
        <p:spPr>
          <a:xfrm>
            <a:off x="576139" y="756295"/>
            <a:ext cx="5004896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Alles onder controle?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632C9C6-DF34-4D1B-8449-BEDCC40BEFE2}"/>
              </a:ext>
            </a:extLst>
          </p:cNvPr>
          <p:cNvSpPr txBox="1"/>
          <p:nvPr/>
        </p:nvSpPr>
        <p:spPr>
          <a:xfrm>
            <a:off x="1080535" y="1836415"/>
            <a:ext cx="9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Alles heeft zijn tijd: Gods harmonie. 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Wij proberen er vat op te krijgen, dat zit in ons. 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6985B9-7232-4932-A299-D240F50A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979" y="4203780"/>
            <a:ext cx="2286879" cy="30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9921B5A-5A93-429C-8F9D-CB89D903A0DA}"/>
              </a:ext>
            </a:extLst>
          </p:cNvPr>
          <p:cNvSpPr txBox="1"/>
          <p:nvPr/>
        </p:nvSpPr>
        <p:spPr>
          <a:xfrm>
            <a:off x="576139" y="756295"/>
            <a:ext cx="5004896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Alles onder controle?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632C9C6-DF34-4D1B-8449-BEDCC40BEFE2}"/>
              </a:ext>
            </a:extLst>
          </p:cNvPr>
          <p:cNvSpPr txBox="1"/>
          <p:nvPr/>
        </p:nvSpPr>
        <p:spPr>
          <a:xfrm>
            <a:off x="684491" y="2717348"/>
            <a:ext cx="97930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u="sng" dirty="0">
                <a:solidFill>
                  <a:schemeClr val="bg1"/>
                </a:solidFill>
              </a:rPr>
              <a:t>Even stil staan: 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4400" dirty="0">
                <a:solidFill>
                  <a:schemeClr val="bg1"/>
                </a:solidFill>
              </a:rPr>
              <a:t>Wat is jouw manier van </a:t>
            </a:r>
          </a:p>
          <a:p>
            <a:r>
              <a:rPr lang="nl-NL" sz="4400" dirty="0">
                <a:solidFill>
                  <a:schemeClr val="bg1"/>
                </a:solidFill>
              </a:rPr>
              <a:t>controle proberen te krijgen? </a:t>
            </a:r>
          </a:p>
        </p:txBody>
      </p:sp>
    </p:spTree>
    <p:extLst>
      <p:ext uri="{BB962C8B-B14F-4D97-AF65-F5344CB8AC3E}">
        <p14:creationId xmlns:p14="http://schemas.microsoft.com/office/powerpoint/2010/main" val="45622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9921B5A-5A93-429C-8F9D-CB89D903A0DA}"/>
              </a:ext>
            </a:extLst>
          </p:cNvPr>
          <p:cNvSpPr txBox="1"/>
          <p:nvPr/>
        </p:nvSpPr>
        <p:spPr>
          <a:xfrm>
            <a:off x="576139" y="756295"/>
            <a:ext cx="5004896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Alles onder controle?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632C9C6-DF34-4D1B-8449-BEDCC40BEFE2}"/>
              </a:ext>
            </a:extLst>
          </p:cNvPr>
          <p:cNvSpPr txBox="1"/>
          <p:nvPr/>
        </p:nvSpPr>
        <p:spPr>
          <a:xfrm>
            <a:off x="1080535" y="1836415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Alles heeft zijn tijd: Gods harmonie.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Wij proberen er vat op te krijgen, dat zit in ons.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Wat is jouw manier van controle proberen te krijgen?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104E041-072A-44BA-BC5A-7A8F97227D8E}"/>
              </a:ext>
            </a:extLst>
          </p:cNvPr>
          <p:cNvSpPr txBox="1"/>
          <p:nvPr/>
        </p:nvSpPr>
        <p:spPr>
          <a:xfrm>
            <a:off x="377491" y="3204567"/>
            <a:ext cx="8119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Gods harmonie: scheppingstijd!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Zelf proberen Gods harmonie te pakken…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  <a:latin typeface="+mj-lt"/>
              </a:rPr>
              <a:t>It’s </a:t>
            </a:r>
            <a:r>
              <a:rPr lang="nl-NL" sz="3200" dirty="0" err="1">
                <a:solidFill>
                  <a:schemeClr val="bg1"/>
                </a:solidFill>
                <a:latin typeface="+mj-lt"/>
              </a:rPr>
              <a:t>not</a:t>
            </a:r>
            <a:r>
              <a:rPr lang="nl-NL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+mj-lt"/>
              </a:rPr>
              <a:t>too</a:t>
            </a:r>
            <a:r>
              <a:rPr lang="nl-NL" sz="3200" dirty="0">
                <a:solidFill>
                  <a:schemeClr val="bg1"/>
                </a:solidFill>
                <a:latin typeface="+mj-lt"/>
              </a:rPr>
              <a:t> late! Want  toen</a:t>
            </a:r>
            <a:r>
              <a:rPr lang="nl-N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800" b="0" i="0" dirty="0">
                <a:solidFill>
                  <a:schemeClr val="bg1"/>
                </a:solidFill>
                <a:effectLst/>
                <a:latin typeface="+mj-lt"/>
              </a:rPr>
              <a:t>de bestemde tijd </a:t>
            </a:r>
          </a:p>
          <a:p>
            <a:r>
              <a:rPr lang="nl-NL" sz="2800" b="0" i="0" dirty="0">
                <a:solidFill>
                  <a:schemeClr val="bg1"/>
                </a:solidFill>
                <a:effectLst/>
                <a:latin typeface="+mj-lt"/>
              </a:rPr>
              <a:t>gekomen was, zond God zijn Zoon, Galaten 4,4 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9921B5A-5A93-429C-8F9D-CB89D903A0DA}"/>
              </a:ext>
            </a:extLst>
          </p:cNvPr>
          <p:cNvSpPr txBox="1"/>
          <p:nvPr/>
        </p:nvSpPr>
        <p:spPr>
          <a:xfrm>
            <a:off x="576139" y="756295"/>
            <a:ext cx="5004896" cy="707886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Alles onder controle?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C854BD-3676-45B6-80A7-91E2784D5679}"/>
              </a:ext>
            </a:extLst>
          </p:cNvPr>
          <p:cNvSpPr txBox="1"/>
          <p:nvPr/>
        </p:nvSpPr>
        <p:spPr>
          <a:xfrm rot="20431315">
            <a:off x="1917701" y="1415308"/>
            <a:ext cx="5041765" cy="1569660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9600" dirty="0">
                <a:solidFill>
                  <a:srgbClr val="FFFF00"/>
                </a:solidFill>
              </a:rPr>
              <a:t>God wel!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175FBF-DE6F-45AE-A813-46F24617B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6" t="16873" r="3126" b="15054"/>
          <a:stretch/>
        </p:blipFill>
        <p:spPr>
          <a:xfrm>
            <a:off x="8064971" y="1836415"/>
            <a:ext cx="2317250" cy="476008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C95523C-3C4C-47AB-846A-2A6A296CC40F}"/>
              </a:ext>
            </a:extLst>
          </p:cNvPr>
          <p:cNvSpPr txBox="1"/>
          <p:nvPr/>
        </p:nvSpPr>
        <p:spPr>
          <a:xfrm>
            <a:off x="940960" y="3276575"/>
            <a:ext cx="81708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nl-NL" sz="4000" dirty="0">
                <a:solidFill>
                  <a:srgbClr val="FF0000"/>
                </a:solidFill>
              </a:rPr>
              <a:t>Zet Hem </a:t>
            </a:r>
            <a:r>
              <a:rPr lang="nl-NL" sz="4000" dirty="0">
                <a:solidFill>
                  <a:schemeClr val="bg1"/>
                </a:solidFill>
              </a:rPr>
              <a:t>bovenaan</a:t>
            </a:r>
            <a:r>
              <a:rPr lang="nl-NL" sz="4000" dirty="0">
                <a:solidFill>
                  <a:srgbClr val="FF0000"/>
                </a:solidFill>
              </a:rPr>
              <a:t>, zoek eerst </a:t>
            </a:r>
          </a:p>
          <a:p>
            <a:r>
              <a:rPr lang="nl-NL" sz="4000" dirty="0">
                <a:solidFill>
                  <a:srgbClr val="FF0000"/>
                </a:solidFill>
              </a:rPr>
              <a:t>    het koninkrijk van God</a:t>
            </a:r>
          </a:p>
          <a:p>
            <a:pPr marL="571500" indent="-571500">
              <a:buFontTx/>
              <a:buChar char="-"/>
            </a:pPr>
            <a:r>
              <a:rPr lang="nl-NL" sz="4000" dirty="0">
                <a:solidFill>
                  <a:srgbClr val="FF0000"/>
                </a:solidFill>
              </a:rPr>
              <a:t>En </a:t>
            </a:r>
            <a:r>
              <a:rPr lang="nl-NL" sz="4000" dirty="0">
                <a:solidFill>
                  <a:schemeClr val="bg1"/>
                </a:solidFill>
              </a:rPr>
              <a:t>geniet</a:t>
            </a:r>
            <a:r>
              <a:rPr lang="nl-NL" sz="4000" dirty="0">
                <a:solidFill>
                  <a:srgbClr val="FF0000"/>
                </a:solidFill>
              </a:rPr>
              <a:t> wat je ontvangt, </a:t>
            </a:r>
          </a:p>
          <a:p>
            <a:r>
              <a:rPr lang="nl-NL" sz="4000" dirty="0">
                <a:solidFill>
                  <a:srgbClr val="FF0000"/>
                </a:solidFill>
              </a:rPr>
              <a:t>    (de zon, de spoiler, </a:t>
            </a:r>
          </a:p>
          <a:p>
            <a:r>
              <a:rPr lang="nl-NL" sz="4000" dirty="0">
                <a:solidFill>
                  <a:srgbClr val="FF0000"/>
                </a:solidFill>
              </a:rPr>
              <a:t>     wie je lief is… vul maar aan!)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B8C514E-8F29-4AD3-BC4F-EA35CD9C6EFD}"/>
              </a:ext>
            </a:extLst>
          </p:cNvPr>
          <p:cNvSpPr/>
          <p:nvPr/>
        </p:nvSpPr>
        <p:spPr bwMode="auto">
          <a:xfrm>
            <a:off x="7616952" y="2555253"/>
            <a:ext cx="1368152" cy="716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Script" panose="030B0504020000000003" pitchFamily="66" charset="0"/>
              </a:rPr>
              <a:t>Gods</a:t>
            </a:r>
          </a:p>
        </p:txBody>
      </p:sp>
    </p:spTree>
    <p:extLst>
      <p:ext uri="{BB962C8B-B14F-4D97-AF65-F5344CB8AC3E}">
        <p14:creationId xmlns:p14="http://schemas.microsoft.com/office/powerpoint/2010/main" val="404385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th blue cross">
  <a:themeElements>
    <a:clrScheme name="with blue cro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th blue cro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1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1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th blue cro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blue cro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blue cro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blue cro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blue cro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blue cro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blue cro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blue cro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blue cro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blue cro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blue cro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blue cro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157</Words>
  <Application>Microsoft Office PowerPoint</Application>
  <PresentationFormat>Aangepast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Segoe Script</vt:lpstr>
      <vt:lpstr>with blue cross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PICA Perfect Industrial Controls and Automation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Karst Pleijsier</dc:creator>
  <cp:lastModifiedBy>Marten Tel</cp:lastModifiedBy>
  <cp:revision>28</cp:revision>
  <dcterms:created xsi:type="dcterms:W3CDTF">2007-04-05T20:09:41Z</dcterms:created>
  <dcterms:modified xsi:type="dcterms:W3CDTF">2022-02-08T16:04:23Z</dcterms:modified>
</cp:coreProperties>
</file>