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0B8262-74A8-4C5F-99D4-668BE498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547335D-D517-4076-B8FF-34739A57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94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6536429F-4741-4AB7-8431-3E6007CD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1" y="123093"/>
            <a:ext cx="11737731" cy="15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AE9351C-827D-40B9-9031-4FE885954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92" y="1825624"/>
            <a:ext cx="11737729" cy="48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71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ln>
            <a:solidFill>
              <a:schemeClr val="accent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6" y="551996"/>
            <a:ext cx="11572617" cy="548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9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79" y="290739"/>
            <a:ext cx="8588650" cy="620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Hij </a:t>
            </a:r>
            <a:r>
              <a:rPr lang="nl-NL" dirty="0" smtClean="0"/>
              <a:t>zei tegen </a:t>
            </a:r>
            <a:r>
              <a:rPr lang="nl-NL" dirty="0"/>
              <a:t>hen: U weet dat het Joden verboden is om met </a:t>
            </a:r>
            <a:r>
              <a:rPr lang="nl-NL" dirty="0" smtClean="0"/>
              <a:t>niet-Joden </a:t>
            </a:r>
            <a:r>
              <a:rPr lang="nl-NL" dirty="0"/>
              <a:t>om te gaan en dat ze niet bij hen aan huis mogen komen.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Maar…God </a:t>
            </a:r>
            <a:r>
              <a:rPr lang="nl-NL" dirty="0"/>
              <a:t>heeft me duidelijk gemaakt dat ik geen mens als verwerpelijk of onrein mag beschouwen!!</a:t>
            </a:r>
          </a:p>
        </p:txBody>
      </p:sp>
    </p:spTree>
    <p:extLst>
      <p:ext uri="{BB962C8B-B14F-4D97-AF65-F5344CB8AC3E}">
        <p14:creationId xmlns:p14="http://schemas.microsoft.com/office/powerpoint/2010/main" val="33690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Neem </a:t>
            </a:r>
            <a:r>
              <a:rPr lang="nl-NL" dirty="0"/>
              <a:t>vreemdelingen in bescherming en behandel hem met liefde.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 </a:t>
            </a:r>
            <a:r>
              <a:rPr lang="nl-NL" dirty="0"/>
              <a:t>Here is de ontzagwekkende,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Hij </a:t>
            </a:r>
            <a:r>
              <a:rPr lang="nl-NL" dirty="0"/>
              <a:t>handelt zonder aanzien van persoon</a:t>
            </a:r>
          </a:p>
        </p:txBody>
      </p:sp>
    </p:spTree>
    <p:extLst>
      <p:ext uri="{BB962C8B-B14F-4D97-AF65-F5344CB8AC3E}">
        <p14:creationId xmlns:p14="http://schemas.microsoft.com/office/powerpoint/2010/main" val="8687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Nu </a:t>
            </a:r>
            <a:r>
              <a:rPr lang="nl-NL" dirty="0"/>
              <a:t>begrijp ik pas goed dat God geen onderscheid maakt tussen mensen, maar dat </a:t>
            </a:r>
            <a:r>
              <a:rPr lang="nl-NL" dirty="0" smtClean="0"/>
              <a:t>Hij </a:t>
            </a:r>
            <a:r>
              <a:rPr lang="nl-NL" dirty="0"/>
              <a:t>zich het lot aantrekt van iedereen, die ontzag voor </a:t>
            </a:r>
            <a:r>
              <a:rPr lang="nl-NL" dirty="0" smtClean="0"/>
              <a:t>Hem </a:t>
            </a:r>
            <a:r>
              <a:rPr lang="nl-NL" dirty="0"/>
              <a:t>heeft en rechtvaardig handelt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42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Broeders </a:t>
            </a:r>
            <a:r>
              <a:rPr lang="nl-NL" dirty="0"/>
              <a:t>en zusters, het geloof in Jezus Christus  onze glorierijke Heer, staat niet toe dat u mensen op hun uiterlijk beoordeelt</a:t>
            </a:r>
          </a:p>
        </p:txBody>
      </p:sp>
    </p:spTree>
    <p:extLst>
      <p:ext uri="{BB962C8B-B14F-4D97-AF65-F5344CB8AC3E}">
        <p14:creationId xmlns:p14="http://schemas.microsoft.com/office/powerpoint/2010/main" val="24046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Maakt </a:t>
            </a:r>
            <a:r>
              <a:rPr lang="nl-NL" dirty="0"/>
              <a:t>u geen ongeoorloofd onderscheid en wordt uw oordeel niet door verkeerde overwegingen bepaald?</a:t>
            </a:r>
          </a:p>
        </p:txBody>
      </p:sp>
    </p:spTree>
    <p:extLst>
      <p:ext uri="{BB962C8B-B14F-4D97-AF65-F5344CB8AC3E}">
        <p14:creationId xmlns:p14="http://schemas.microsoft.com/office/powerpoint/2010/main" val="33452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6" y="551996"/>
            <a:ext cx="11572617" cy="548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2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Mijn plek is gekocht door Jezus Christus 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10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and 2 1-2 2020-1.pptx [Alleen-lezen]" id="{D45977FD-DC42-4165-B282-FDA2C846473B}" vid="{B9FFC10B-DE88-4559-9201-BB7944EF79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101</Words>
  <Application>Microsoft Office PowerPoint</Application>
  <PresentationFormat>Aangepast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Stream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TEST123</dc:title>
  <dc:creator>henry.van.de.steeg@politie.nl</dc:creator>
  <cp:lastModifiedBy>j. Holtland</cp:lastModifiedBy>
  <cp:revision>48</cp:revision>
  <dcterms:created xsi:type="dcterms:W3CDTF">2020-04-19T12:07:22Z</dcterms:created>
  <dcterms:modified xsi:type="dcterms:W3CDTF">2022-07-01T14:43:12Z</dcterms:modified>
</cp:coreProperties>
</file>