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1" r:id="rId2"/>
    <p:sldId id="328" r:id="rId3"/>
    <p:sldId id="329" r:id="rId4"/>
    <p:sldId id="343" r:id="rId5"/>
    <p:sldId id="332" r:id="rId6"/>
    <p:sldId id="338" r:id="rId7"/>
    <p:sldId id="340" r:id="rId8"/>
    <p:sldId id="336" r:id="rId9"/>
    <p:sldId id="318" r:id="rId10"/>
    <p:sldId id="324" r:id="rId11"/>
  </p:sldIdLst>
  <p:sldSz cx="9144000" cy="6858000" type="screen4x3"/>
  <p:notesSz cx="6858000" cy="994727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4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98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3827" y="0"/>
            <a:ext cx="2972590" cy="498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11F48-5EBE-4051-888C-28919020D15A}" type="datetimeFigureOut">
              <a:rPr lang="nl-NL" smtClean="0"/>
              <a:t>1-7-2022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48768"/>
            <a:ext cx="2972591" cy="498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3827" y="9448768"/>
            <a:ext cx="2972590" cy="498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BF0053-DE0D-44D2-B576-428CD9E1E3A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405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591" cy="498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3827" y="0"/>
            <a:ext cx="2972590" cy="49850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38AF1-0A5B-4A7D-9654-3E1C6CD5EE01}" type="datetimeFigureOut">
              <a:rPr lang="nl-NL" smtClean="0"/>
              <a:t>1-7-2022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93800" y="1244600"/>
            <a:ext cx="4471988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6591" y="4787311"/>
            <a:ext cx="5486400" cy="391614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48768"/>
            <a:ext cx="2972591" cy="498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3827" y="9448768"/>
            <a:ext cx="2972590" cy="49850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5FA28-6EAF-48F8-9B6B-56BFFBEA35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7194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94675" y="610520"/>
            <a:ext cx="8154649" cy="4008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1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24 (vetgedrukt)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497175" y="1407491"/>
            <a:ext cx="8154649" cy="4633544"/>
          </a:xfrm>
        </p:spPr>
        <p:txBody>
          <a:bodyPr anchor="t" anchorCtr="0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 b="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dirty="0"/>
              <a:t>Lettertype </a:t>
            </a:r>
            <a:r>
              <a:rPr lang="nl-NL" dirty="0" err="1"/>
              <a:t>Verdana</a:t>
            </a:r>
            <a:r>
              <a:rPr lang="nl-NL" dirty="0"/>
              <a:t> 20 (na opmerking een regel overslaan)</a:t>
            </a:r>
          </a:p>
          <a:p>
            <a:pPr lvl="0"/>
            <a:endParaRPr lang="nl-NL" dirty="0"/>
          </a:p>
          <a:p>
            <a:pPr lvl="0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772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FD8A-7095-433C-9893-20939327F5AC}" type="datetimeFigureOut">
              <a:rPr lang="nl-NL" smtClean="0"/>
              <a:t>1-7-2022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80F2BA-4E87-4258-B6CF-ED17439F88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823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245419" y="289817"/>
            <a:ext cx="8406406" cy="614069"/>
          </a:xfrm>
        </p:spPr>
        <p:txBody>
          <a:bodyPr/>
          <a:lstStyle/>
          <a:p>
            <a:r>
              <a:rPr lang="nl-NL" b="0" dirty="0"/>
              <a:t>Intro bij Schriftlezing Handelingen 8 : 4-25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331" y="903886"/>
            <a:ext cx="3941196" cy="591179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1011320"/>
            <a:ext cx="4248150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3253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>
          <a:xfrm>
            <a:off x="497175" y="610520"/>
            <a:ext cx="8154649" cy="5430515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de ongelovige eet en drinkt tot zijn eigen oordeel net als ‘Judas en </a:t>
            </a:r>
            <a:r>
              <a:rPr lang="nl-NL" b="1" dirty="0"/>
              <a:t>Simon de tovenaar </a:t>
            </a:r>
            <a:r>
              <a:rPr lang="nl-NL" dirty="0"/>
              <a:t>beiden wel het sacrament ontvingen, maar niet Christus zelf..’ (artikel 35 NGB over het Avondmaal)</a:t>
            </a:r>
          </a:p>
          <a:p>
            <a:endParaRPr lang="nl-NL" dirty="0"/>
          </a:p>
          <a:p>
            <a:r>
              <a:rPr lang="nl-NL" dirty="0"/>
              <a:t>Je kunt de Geest nooit claimen…Hij is en blijft altijd </a:t>
            </a:r>
            <a:r>
              <a:rPr lang="nl-NL" b="1" dirty="0"/>
              <a:t>geschenk</a:t>
            </a:r>
            <a:r>
              <a:rPr lang="nl-NL" dirty="0"/>
              <a:t> van God!</a:t>
            </a:r>
          </a:p>
          <a:p>
            <a:endParaRPr lang="nl-NL" dirty="0"/>
          </a:p>
          <a:p>
            <a:r>
              <a:rPr lang="nl-NL" dirty="0"/>
              <a:t>‘God wil zijn genade en zijn Geest alleen geven aan hen, die Hem van harte en zonder ophouden daarom </a:t>
            </a:r>
            <a:r>
              <a:rPr lang="nl-NL" b="1" dirty="0"/>
              <a:t>bidden</a:t>
            </a:r>
            <a:r>
              <a:rPr lang="nl-NL" dirty="0"/>
              <a:t> en daarvoor </a:t>
            </a:r>
            <a:r>
              <a:rPr lang="nl-NL" b="1" dirty="0"/>
              <a:t>danken’</a:t>
            </a:r>
            <a:r>
              <a:rPr lang="nl-NL" dirty="0"/>
              <a:t> (Zondag 45, antw. 116)</a:t>
            </a:r>
          </a:p>
          <a:p>
            <a:endParaRPr lang="nl-NL" dirty="0"/>
          </a:p>
          <a:p>
            <a:r>
              <a:rPr lang="nl-NL" dirty="0"/>
              <a:t>‘laat je steeds weer vullen met de Geest’!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438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" b="5719"/>
          <a:stretch/>
        </p:blipFill>
        <p:spPr>
          <a:xfrm>
            <a:off x="304983" y="1011320"/>
            <a:ext cx="9034624" cy="4447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59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dirty="0"/>
              <a:t>Preek over Handelingen 8 : 14-24</a:t>
            </a:r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voorspellen Tarotkaarten jouw toekomst?</a:t>
            </a:r>
          </a:p>
          <a:p>
            <a:endParaRPr lang="nl-NL" dirty="0"/>
          </a:p>
          <a:p>
            <a:r>
              <a:rPr lang="nl-NL" dirty="0"/>
              <a:t>Simon de tovenaar: de grote kracht van God!</a:t>
            </a:r>
          </a:p>
          <a:p>
            <a:endParaRPr lang="nl-NL" dirty="0"/>
          </a:p>
          <a:p>
            <a:r>
              <a:rPr lang="nl-NL" dirty="0"/>
              <a:t>Filippus tegenover Simon: </a:t>
            </a:r>
          </a:p>
          <a:p>
            <a:pPr marL="0" indent="0">
              <a:buNone/>
            </a:pPr>
            <a:r>
              <a:rPr lang="nl-NL" dirty="0"/>
              <a:t>    de Heilige Geest tegenover de magische geest</a:t>
            </a:r>
          </a:p>
          <a:p>
            <a:endParaRPr lang="nl-NL" dirty="0"/>
          </a:p>
          <a:p>
            <a:r>
              <a:rPr lang="nl-NL" dirty="0"/>
              <a:t>zelfs Simon wordt volgeling van Jezus!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55203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94675" y="610519"/>
            <a:ext cx="8154649" cy="1433434"/>
          </a:xfrm>
        </p:spPr>
        <p:txBody>
          <a:bodyPr/>
          <a:lstStyle/>
          <a:p>
            <a:r>
              <a:rPr lang="nl-NL" sz="2800" b="0" dirty="0"/>
              <a:t>Ook in Samaria vieren ze Pinksterfeest!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de Geest </a:t>
            </a:r>
          </a:p>
          <a:p>
            <a:pPr marL="0" indent="0">
              <a:buNone/>
            </a:pPr>
            <a:r>
              <a:rPr lang="nl-NL" sz="2400" dirty="0"/>
              <a:t>doorbreekt oude grenzen en </a:t>
            </a:r>
          </a:p>
          <a:p>
            <a:pPr marL="0" indent="0">
              <a:buNone/>
            </a:pPr>
            <a:r>
              <a:rPr lang="nl-NL" sz="2400" dirty="0"/>
              <a:t>verenigt nieuwe mensen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92" y="3118457"/>
            <a:ext cx="7279341" cy="349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7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94675" y="610519"/>
            <a:ext cx="8154649" cy="1433434"/>
          </a:xfrm>
        </p:spPr>
        <p:txBody>
          <a:bodyPr/>
          <a:lstStyle/>
          <a:p>
            <a:r>
              <a:rPr lang="nl-NL" sz="2800" b="0" dirty="0"/>
              <a:t>Ook in Samaria vieren ze Pinksterfeest!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z="2400" dirty="0"/>
              <a:t>de Geest doorbreekt oude grenzen </a:t>
            </a:r>
          </a:p>
          <a:p>
            <a:pPr marL="0" indent="0">
              <a:buNone/>
            </a:pPr>
            <a:r>
              <a:rPr lang="nl-NL" sz="2400" dirty="0"/>
              <a:t>en verenigt nieuwe mensen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dirty="0"/>
              <a:t>christenen in Samaria: een mega vreugde! (vers 8)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 apostelen uit de moederkerk Jeruzalem komen op bezoek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Joden en Samaritanen zijn eeuwenoude vijanden…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7825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31922" y="135389"/>
            <a:ext cx="8154649" cy="37559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>
          <a:xfrm>
            <a:off x="497175" y="753035"/>
            <a:ext cx="8154649" cy="5287999"/>
          </a:xfrm>
        </p:spPr>
        <p:txBody>
          <a:bodyPr/>
          <a:lstStyle/>
          <a:p>
            <a:r>
              <a:rPr lang="nl-NL" dirty="0"/>
              <a:t>op een gemeentevergadering bidden Petrus en Johannes om de Heilige Geest (vers 15)</a:t>
            </a:r>
          </a:p>
          <a:p>
            <a:endParaRPr lang="nl-NL" dirty="0"/>
          </a:p>
          <a:p>
            <a:r>
              <a:rPr lang="nl-NL" dirty="0"/>
              <a:t>‘Want deze Geest was nog op niemand van hen neergedaald: ze waren alleen gedoopt in de naam van de Heer Jezus’  (vers 16)</a:t>
            </a:r>
          </a:p>
          <a:p>
            <a:endParaRPr lang="nl-NL" dirty="0"/>
          </a:p>
          <a:p>
            <a:r>
              <a:rPr lang="nl-NL" dirty="0"/>
              <a:t>‘het raadsel van Samaria’ : </a:t>
            </a:r>
          </a:p>
          <a:p>
            <a:pPr marL="0" indent="0">
              <a:buNone/>
            </a:pPr>
            <a:r>
              <a:rPr lang="nl-NL" dirty="0"/>
              <a:t>    - wel gedoopt, maar nog zonder de Geest? </a:t>
            </a:r>
          </a:p>
          <a:p>
            <a:pPr marL="0" indent="0">
              <a:buNone/>
            </a:pPr>
            <a:r>
              <a:rPr lang="nl-NL" dirty="0"/>
              <a:t>    - zijn ze nog geen échte christenen?</a:t>
            </a:r>
          </a:p>
          <a:p>
            <a:endParaRPr lang="nl-NL" dirty="0"/>
          </a:p>
          <a:p>
            <a:r>
              <a:rPr lang="nl-NL" dirty="0"/>
              <a:t>zijn er twee fasen: 1. doop in Jezus </a:t>
            </a:r>
            <a:r>
              <a:rPr lang="nl-NL" dirty="0">
                <a:sym typeface="Wingdings" panose="05000000000000000000" pitchFamily="2" charset="2"/>
              </a:rPr>
              <a:t> 2. </a:t>
            </a:r>
            <a:r>
              <a:rPr lang="nl-NL" dirty="0"/>
              <a:t>doop met de Geest?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444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94675" y="610519"/>
            <a:ext cx="8154649" cy="1433434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>
          <a:xfrm>
            <a:off x="425458" y="914432"/>
            <a:ext cx="8154649" cy="4633544"/>
          </a:xfrm>
        </p:spPr>
        <p:txBody>
          <a:bodyPr/>
          <a:lstStyle/>
          <a:p>
            <a:r>
              <a:rPr lang="nl-NL" dirty="0"/>
              <a:t>in Jeruzalem werkte de Geest ook al voordat Hij kwam op het Pinksterfeest….</a:t>
            </a:r>
          </a:p>
          <a:p>
            <a:endParaRPr lang="nl-NL" dirty="0"/>
          </a:p>
          <a:p>
            <a:r>
              <a:rPr lang="nl-NL" dirty="0"/>
              <a:t>in Samaria opent de Geest een nieuwe woning! </a:t>
            </a:r>
          </a:p>
          <a:p>
            <a:endParaRPr lang="nl-NL" dirty="0"/>
          </a:p>
          <a:p>
            <a:r>
              <a:rPr lang="nl-NL" dirty="0"/>
              <a:t>geen herhaling van Pinksterfeest, maar zichtbare uitbreiding </a:t>
            </a:r>
          </a:p>
          <a:p>
            <a:endParaRPr lang="nl-NL" dirty="0"/>
          </a:p>
          <a:p>
            <a:r>
              <a:rPr lang="nl-NL" dirty="0"/>
              <a:t>het wonder van Samaria: dochtergemeente van de moederkerk Jeruzalem!</a:t>
            </a:r>
          </a:p>
          <a:p>
            <a:endParaRPr lang="nl-NL" dirty="0"/>
          </a:p>
          <a:p>
            <a:r>
              <a:rPr lang="nl-NL" dirty="0"/>
              <a:t>de ene Geest verenigt </a:t>
            </a:r>
            <a:r>
              <a:rPr lang="nl-NL" dirty="0" err="1"/>
              <a:t>Messiasbelijdende</a:t>
            </a:r>
            <a:r>
              <a:rPr lang="nl-NL" dirty="0"/>
              <a:t> Samaritanen én Joden in één kerk van Christus!</a:t>
            </a:r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83266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>
          <a:xfrm>
            <a:off x="497175" y="1011320"/>
            <a:ext cx="8154649" cy="5029715"/>
          </a:xfrm>
        </p:spPr>
        <p:txBody>
          <a:bodyPr/>
          <a:lstStyle/>
          <a:p>
            <a:endParaRPr lang="nl-NL" dirty="0"/>
          </a:p>
          <a:p>
            <a:r>
              <a:rPr lang="nl-NL" dirty="0"/>
              <a:t>de Geest verlegt grenzen, </a:t>
            </a:r>
            <a:r>
              <a:rPr lang="nl-NL" i="1" dirty="0"/>
              <a:t>vervult</a:t>
            </a:r>
            <a:r>
              <a:rPr lang="nl-NL" dirty="0"/>
              <a:t> en </a:t>
            </a:r>
            <a:r>
              <a:rPr lang="nl-NL" i="1" dirty="0"/>
              <a:t>verbindt </a:t>
            </a:r>
            <a:r>
              <a:rPr lang="nl-NL" dirty="0"/>
              <a:t>mensen</a:t>
            </a:r>
          </a:p>
          <a:p>
            <a:endParaRPr lang="nl-NL" dirty="0"/>
          </a:p>
          <a:p>
            <a:r>
              <a:rPr lang="nl-NL" dirty="0"/>
              <a:t>als Joden en Samaritanen al door één deur kunnen….!</a:t>
            </a:r>
          </a:p>
          <a:p>
            <a:endParaRPr lang="nl-NL" dirty="0"/>
          </a:p>
          <a:p>
            <a:r>
              <a:rPr lang="nl-NL" dirty="0"/>
              <a:t>Jezus kondigde dit Pinksterfeest al aan (Joh.4:21-24):</a:t>
            </a:r>
          </a:p>
          <a:p>
            <a:pPr marL="0" indent="0">
              <a:buNone/>
            </a:pPr>
            <a:r>
              <a:rPr lang="nl-NL" dirty="0"/>
              <a:t>    - geen heilige plaats meer: </a:t>
            </a:r>
            <a:r>
              <a:rPr lang="nl-NL" dirty="0" err="1"/>
              <a:t>Gerizim</a:t>
            </a:r>
            <a:r>
              <a:rPr lang="nl-NL" dirty="0"/>
              <a:t> of Jeruzalem</a:t>
            </a:r>
          </a:p>
          <a:p>
            <a:pPr marL="0" indent="0">
              <a:buNone/>
            </a:pPr>
            <a:r>
              <a:rPr lang="nl-NL" dirty="0"/>
              <a:t>    - ‘de Vader aanbidden in Geest en waarheid’</a:t>
            </a:r>
          </a:p>
          <a:p>
            <a:endParaRPr lang="nl-NL" dirty="0"/>
          </a:p>
          <a:p>
            <a:r>
              <a:rPr lang="nl-NL" dirty="0"/>
              <a:t>de Geest zorgt in Samaria voor gezinsuitbreiding en hereniging in Christus! 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76160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>
          <a:xfrm>
            <a:off x="497175" y="841526"/>
            <a:ext cx="8154649" cy="40080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0"/>
          </p:nvPr>
        </p:nvSpPr>
        <p:spPr>
          <a:xfrm>
            <a:off x="497175" y="448235"/>
            <a:ext cx="8154649" cy="5592801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Simon wil de Geest ‘kopen’….</a:t>
            </a:r>
          </a:p>
          <a:p>
            <a:endParaRPr lang="nl-NL" dirty="0"/>
          </a:p>
          <a:p>
            <a:r>
              <a:rPr lang="nl-NL" dirty="0"/>
              <a:t>Petrus bestraft hem: je verzet je tegen de Geest!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9813" y="116541"/>
            <a:ext cx="5369371" cy="402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963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2216</TotalTime>
  <Words>428</Words>
  <Application>Microsoft Office PowerPoint</Application>
  <PresentationFormat>Diavoorstelling (4:3)</PresentationFormat>
  <Paragraphs>77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Verdana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Familie Beute</dc:creator>
  <cp:lastModifiedBy>Bouwina van Bruggen</cp:lastModifiedBy>
  <cp:revision>136</cp:revision>
  <cp:lastPrinted>2022-06-28T09:16:52Z</cp:lastPrinted>
  <dcterms:created xsi:type="dcterms:W3CDTF">2015-11-04T18:55:21Z</dcterms:created>
  <dcterms:modified xsi:type="dcterms:W3CDTF">2022-07-01T10:25:25Z</dcterms:modified>
</cp:coreProperties>
</file>