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80B8262-74A8-4C5F-99D4-668BE4982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3547335D-D517-4076-B8FF-34739A57D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34946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xmlns="" id="{6536429F-4741-4AB7-8431-3E6007CD7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91" y="123093"/>
            <a:ext cx="11737731" cy="1567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0AE9351C-827D-40B9-9031-4FE885954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7392" y="1825624"/>
            <a:ext cx="11737729" cy="4812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77710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600" b="1" kern="1200" baseline="0">
          <a:ln>
            <a:solidFill>
              <a:schemeClr val="accent1"/>
            </a:solidFill>
          </a:ln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Wij </a:t>
            </a:r>
            <a:r>
              <a:rPr lang="nl-NL" dirty="0"/>
              <a:t>hebben een God die je bevrijdt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1</a:t>
            </a:r>
            <a:r>
              <a:rPr lang="nl-NL" dirty="0"/>
              <a:t>. Uit je gevangenis</a:t>
            </a:r>
          </a:p>
          <a:p>
            <a:pPr marL="0" indent="0">
              <a:buNone/>
            </a:pPr>
            <a:r>
              <a:rPr lang="nl-NL" dirty="0"/>
              <a:t>2. Op het gebed</a:t>
            </a:r>
          </a:p>
          <a:p>
            <a:pPr marL="0" indent="0">
              <a:buNone/>
            </a:pPr>
            <a:r>
              <a:rPr lang="nl-NL" dirty="0"/>
              <a:t>3. Voor het Evangelie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0945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23" y="372381"/>
            <a:ext cx="10775243" cy="606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918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70" y="693737"/>
            <a:ext cx="4249348" cy="4196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47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15" y="102961"/>
            <a:ext cx="5450141" cy="6680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931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Handel als vrije mensen, maar ook als dienaren van God, want u moet u niet achter uw vrijheid verschuilen om u te misdragen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0353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God </a:t>
            </a:r>
            <a:r>
              <a:rPr lang="nl-NL" dirty="0" smtClean="0"/>
              <a:t>is bij </a:t>
            </a:r>
            <a:r>
              <a:rPr lang="nl-NL" dirty="0"/>
              <a:t>machte </a:t>
            </a:r>
            <a:r>
              <a:rPr lang="nl-NL" dirty="0" smtClean="0"/>
              <a:t>veel </a:t>
            </a:r>
            <a:r>
              <a:rPr lang="nl-NL" dirty="0"/>
              <a:t>meer te doen dan wij denken of beseffen </a:t>
            </a:r>
            <a:r>
              <a:rPr lang="nl-NL" dirty="0" smtClean="0"/>
              <a:t>en wij vragen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Ef.3 </a:t>
            </a:r>
            <a:r>
              <a:rPr lang="nl-NL" dirty="0" err="1" smtClean="0"/>
              <a:t>vs</a:t>
            </a:r>
            <a:r>
              <a:rPr lang="nl-NL" dirty="0" smtClean="0"/>
              <a:t> 20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2970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Wij </a:t>
            </a:r>
            <a:r>
              <a:rPr lang="nl-NL" dirty="0"/>
              <a:t>hebben een God die je bevrijdt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1</a:t>
            </a:r>
            <a:r>
              <a:rPr lang="nl-NL" dirty="0"/>
              <a:t>. Uit je gevangenis</a:t>
            </a:r>
          </a:p>
          <a:p>
            <a:pPr marL="0" indent="0">
              <a:buNone/>
            </a:pPr>
            <a:r>
              <a:rPr lang="nl-NL" dirty="0"/>
              <a:t>2. Op het gebed</a:t>
            </a:r>
          </a:p>
          <a:p>
            <a:pPr marL="0" indent="0">
              <a:buNone/>
            </a:pPr>
            <a:r>
              <a:rPr lang="nl-NL" dirty="0"/>
              <a:t>3. Voor het Evangelie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0425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Het </a:t>
            </a:r>
            <a:r>
              <a:rPr lang="nl-NL" dirty="0"/>
              <a:t>W</a:t>
            </a:r>
            <a:r>
              <a:rPr lang="nl-NL" dirty="0" smtClean="0"/>
              <a:t>oord </a:t>
            </a:r>
            <a:r>
              <a:rPr lang="nl-NL" dirty="0"/>
              <a:t>van God verspreidde zich en vond steeds meer gehoor.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7705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25" y="446087"/>
            <a:ext cx="7285831" cy="617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881882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and 2 1-2 2020-1.pptx [Alleen-lezen]" id="{D45977FD-DC42-4165-B282-FDA2C846473B}" vid="{B9FFC10B-DE88-4559-9201-BB7944EF79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</TotalTime>
  <Words>86</Words>
  <Application>Microsoft Office PowerPoint</Application>
  <PresentationFormat>Aangepast</PresentationFormat>
  <Paragraphs>21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Stream</vt:lpstr>
      <vt:lpstr> Wij hebben een God die je bevrijdt </vt:lpstr>
      <vt:lpstr>PowerPoint-presentatie</vt:lpstr>
      <vt:lpstr>PowerPoint-presentatie</vt:lpstr>
      <vt:lpstr>PowerPoint-presentatie</vt:lpstr>
      <vt:lpstr>PowerPoint-presentatie</vt:lpstr>
      <vt:lpstr>PowerPoint-presentatie</vt:lpstr>
      <vt:lpstr> Wij hebben een God die je bevrijdt 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TEST123</dc:title>
  <dc:creator>henry.van.de.steeg@politie.nl</dc:creator>
  <cp:lastModifiedBy>j. Holtland</cp:lastModifiedBy>
  <cp:revision>48</cp:revision>
  <dcterms:created xsi:type="dcterms:W3CDTF">2020-04-19T12:07:22Z</dcterms:created>
  <dcterms:modified xsi:type="dcterms:W3CDTF">2022-07-09T13:38:10Z</dcterms:modified>
</cp:coreProperties>
</file>