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4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80B8262-74A8-4C5F-99D4-668BE4982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547335D-D517-4076-B8FF-34739A57D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4946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6536429F-4741-4AB7-8431-3E6007CD7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1" y="123093"/>
            <a:ext cx="11737731" cy="1567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0AE9351C-827D-40B9-9031-4FE885954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7392" y="1825624"/>
            <a:ext cx="11737729" cy="4812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7710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600" b="1" kern="1200" baseline="0">
          <a:ln>
            <a:solidFill>
              <a:schemeClr val="accent1"/>
            </a:solidFill>
          </a:ln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‘</a:t>
            </a:r>
            <a:r>
              <a:rPr lang="nl-NL" dirty="0"/>
              <a:t>Jezus’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altLang="nl-NL" dirty="0" smtClean="0"/>
              <a:t>			Niet </a:t>
            </a:r>
            <a:r>
              <a:rPr lang="nl-NL" altLang="nl-NL" dirty="0">
                <a:solidFill>
                  <a:srgbClr val="FF0000"/>
                </a:solidFill>
              </a:rPr>
              <a:t>ver</a:t>
            </a:r>
            <a:r>
              <a:rPr lang="nl-NL" altLang="nl-NL" dirty="0"/>
              <a:t>noemd</a:t>
            </a:r>
          </a:p>
          <a:p>
            <a:pPr marL="0" indent="0">
              <a:buNone/>
            </a:pPr>
            <a:endParaRPr lang="nl-NL" altLang="nl-NL" dirty="0" smtClean="0"/>
          </a:p>
          <a:p>
            <a:pPr marL="0" indent="0">
              <a:buNone/>
            </a:pPr>
            <a:r>
              <a:rPr lang="nl-NL" altLang="nl-NL" dirty="0" smtClean="0"/>
              <a:t>			Maar </a:t>
            </a:r>
            <a:r>
              <a:rPr lang="nl-NL" altLang="nl-NL" dirty="0">
                <a:solidFill>
                  <a:srgbClr val="FF0000"/>
                </a:solidFill>
              </a:rPr>
              <a:t>bé</a:t>
            </a:r>
            <a:r>
              <a:rPr lang="nl-NL" altLang="nl-NL" dirty="0"/>
              <a:t>noemd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094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JEZUS:  ZIJN NAAM IS  VERLOSSER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altLang="nl-NL" dirty="0" smtClean="0"/>
              <a:t>1. Die </a:t>
            </a:r>
            <a:r>
              <a:rPr lang="nl-NL" altLang="nl-NL" dirty="0"/>
              <a:t>naam is in het Oude Testament  al </a:t>
            </a:r>
            <a:r>
              <a:rPr lang="nl-NL" altLang="nl-NL" dirty="0" smtClean="0"/>
              <a:t>voorbereid</a:t>
            </a:r>
            <a:br>
              <a:rPr lang="nl-NL" altLang="nl-NL" dirty="0" smtClean="0"/>
            </a:br>
            <a:endParaRPr lang="nl-NL" altLang="nl-NL" dirty="0"/>
          </a:p>
          <a:p>
            <a:pPr marL="0" indent="0">
              <a:buNone/>
            </a:pPr>
            <a:r>
              <a:rPr lang="nl-NL" altLang="nl-NL" dirty="0" smtClean="0"/>
              <a:t>2. Door </a:t>
            </a:r>
            <a:r>
              <a:rPr lang="nl-NL" altLang="nl-NL" dirty="0"/>
              <a:t>het  gelóóf in die naam </a:t>
            </a:r>
            <a:r>
              <a:rPr lang="nl-NL" altLang="nl-NL" dirty="0" smtClean="0"/>
              <a:t>word je </a:t>
            </a:r>
            <a:r>
              <a:rPr lang="nl-NL" altLang="nl-NL" dirty="0"/>
              <a:t>tot een nieuw leven bevrijd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615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3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8" y="103867"/>
            <a:ext cx="8495506" cy="6693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903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JEZUS:  ZIJN NAAM IS  VERLOSSER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altLang="nl-NL" dirty="0" smtClean="0"/>
              <a:t>1. Die </a:t>
            </a:r>
            <a:r>
              <a:rPr lang="nl-NL" altLang="nl-NL" dirty="0"/>
              <a:t>naam is in het Oude Testament  al </a:t>
            </a:r>
            <a:r>
              <a:rPr lang="nl-NL" altLang="nl-NL" dirty="0" smtClean="0"/>
              <a:t>voorbereid</a:t>
            </a:r>
            <a:br>
              <a:rPr lang="nl-NL" altLang="nl-NL" dirty="0" smtClean="0"/>
            </a:br>
            <a:endParaRPr lang="nl-NL" altLang="nl-NL" dirty="0"/>
          </a:p>
          <a:p>
            <a:pPr marL="0" indent="0">
              <a:buNone/>
            </a:pPr>
            <a:r>
              <a:rPr lang="nl-NL" altLang="nl-NL" dirty="0" smtClean="0"/>
              <a:t>2. Door </a:t>
            </a:r>
            <a:r>
              <a:rPr lang="nl-NL" altLang="nl-NL" dirty="0"/>
              <a:t>het  gelóóf in die naam </a:t>
            </a:r>
            <a:r>
              <a:rPr lang="nl-NL" altLang="nl-NL" dirty="0" smtClean="0"/>
              <a:t>word je </a:t>
            </a:r>
            <a:r>
              <a:rPr lang="nl-NL" altLang="nl-NL" dirty="0"/>
              <a:t>tot een nieuw leven bevrijd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770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Al </a:t>
            </a:r>
            <a:r>
              <a:rPr lang="nl-NL" dirty="0"/>
              <a:t>voor de grondvesting van de wereld is </a:t>
            </a:r>
            <a:r>
              <a:rPr lang="nl-NL" dirty="0" smtClean="0"/>
              <a:t>Hij </a:t>
            </a:r>
            <a:r>
              <a:rPr lang="nl-NL" dirty="0"/>
              <a:t>door God uitgekozen, en nu is </a:t>
            </a:r>
            <a:r>
              <a:rPr lang="nl-NL" dirty="0" smtClean="0"/>
              <a:t>Hij</a:t>
            </a:r>
            <a:r>
              <a:rPr lang="nl-NL" dirty="0"/>
              <a:t>, aan het einde van de tijd, verschenen omwille van u.( 1 Pt 1)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794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26" y="143781"/>
            <a:ext cx="5142374" cy="6568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275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Verlossing  uit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Verlossing tót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36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/>
              <a:t>1 Broeders en zusters, ik wil graag dat u weet dat onze voorouders allemaal door de wolk werden beschermd en allemaal door de zee trokken, 2 dat ze zich allemaal in de naam van Mozes lieten dopen in de wolk en in de zee. 3 En ze aten allemaal hetzelfde geestelijke voedsel 4 en dronken allemaal dezelfde geestelijke drank. Ze dronken uit de geestelijke rots die hen volgde – en die rots was Christus. 5 Toch wees God de meesten van hen af, want </a:t>
            </a:r>
            <a:r>
              <a:rPr lang="nl-NL" dirty="0" smtClean="0"/>
              <a:t>Hij </a:t>
            </a:r>
            <a:r>
              <a:rPr lang="nl-NL" dirty="0"/>
              <a:t>liet hen bezwijken in de woestijn. </a:t>
            </a:r>
          </a:p>
          <a:p>
            <a:pPr marL="0" indent="0">
              <a:buNone/>
            </a:pPr>
            <a:r>
              <a:rPr lang="nl-NL" dirty="0"/>
              <a:t>6 Dit alles strekt ons tot voorbeeld: wij moeten niet uit zijn op het kwade, zoals zij.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068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Jozua </a:t>
            </a:r>
            <a:r>
              <a:rPr lang="nl-NL" dirty="0"/>
              <a:t>&gt;&gt;&gt;&gt;&gt; Jezus !</a:t>
            </a:r>
          </a:p>
        </p:txBody>
      </p:sp>
    </p:spTree>
    <p:extLst>
      <p:ext uri="{BB962C8B-B14F-4D97-AF65-F5344CB8AC3E}">
        <p14:creationId xmlns:p14="http://schemas.microsoft.com/office/powerpoint/2010/main" val="360355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Verlost uít….  is niet gelijk aan …. Verlost tót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863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Daar </a:t>
            </a:r>
            <a:r>
              <a:rPr lang="nl-NL" dirty="0"/>
              <a:t>zal een gebaande weg lopen; Heilige weg genaamd; over die weg zullen zij gaan; alleen zij die verlost zijn zullen daar gaan. </a:t>
            </a:r>
            <a:r>
              <a:rPr lang="nl-NL" dirty="0" smtClean="0"/>
              <a:t>De </a:t>
            </a:r>
            <a:r>
              <a:rPr lang="nl-NL" dirty="0"/>
              <a:t>verlosten des Heren gaan daarop.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Jesaja 35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039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and 2 1-2 2020-1.pptx [Alleen-lezen]" id="{D45977FD-DC42-4165-B282-FDA2C846473B}" vid="{B9FFC10B-DE88-4559-9201-BB7944EF79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</TotalTime>
  <Words>123</Words>
  <Application>Microsoft Office PowerPoint</Application>
  <PresentationFormat>Aangepast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Stream</vt:lpstr>
      <vt:lpstr>     ‘Jezus’</vt:lpstr>
      <vt:lpstr>JEZUS:  ZIJN NAAM IS  VERLOSSER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JEZUS:  ZIJN NAAM IS  VERLOSSER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TEST123</dc:title>
  <dc:creator>henry.van.de.steeg@politie.nl</dc:creator>
  <cp:lastModifiedBy>j. Holtland</cp:lastModifiedBy>
  <cp:revision>49</cp:revision>
  <dcterms:created xsi:type="dcterms:W3CDTF">2020-04-19T12:07:22Z</dcterms:created>
  <dcterms:modified xsi:type="dcterms:W3CDTF">2022-08-03T15:05:50Z</dcterms:modified>
</cp:coreProperties>
</file>