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2" r:id="rId8"/>
    <p:sldId id="261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80B8262-74A8-4C5F-99D4-668BE4982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3547335D-D517-4076-B8FF-34739A57D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349466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xmlns="" id="{6536429F-4741-4AB7-8431-3E6007CD7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391" y="123093"/>
            <a:ext cx="11737731" cy="15675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0AE9351C-827D-40B9-9031-4FE885954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7392" y="1825624"/>
            <a:ext cx="11737729" cy="4812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77710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600" b="1" kern="1200" baseline="0">
          <a:ln>
            <a:solidFill>
              <a:schemeClr val="accent1"/>
            </a:solidFill>
          </a:ln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020" y="612950"/>
            <a:ext cx="11737731" cy="1567596"/>
          </a:xfrm>
        </p:spPr>
        <p:txBody>
          <a:bodyPr>
            <a:noAutofit/>
          </a:bodyPr>
          <a:lstStyle/>
          <a:p>
            <a:r>
              <a:rPr lang="nl-NL" sz="3600" dirty="0"/>
              <a:t/>
            </a:r>
            <a:br>
              <a:rPr lang="nl-NL" sz="3600" dirty="0"/>
            </a:br>
            <a:r>
              <a:rPr lang="nl-NL" sz="4400" dirty="0"/>
              <a:t>Je staat er niet alleen </a:t>
            </a:r>
            <a:r>
              <a:rPr lang="nl-NL" sz="4400" dirty="0" smtClean="0"/>
              <a:t>voor!</a:t>
            </a:r>
            <a:r>
              <a:rPr lang="nl-NL" sz="3600" dirty="0"/>
              <a:t/>
            </a:r>
            <a:br>
              <a:rPr lang="nl-NL" sz="3600" dirty="0"/>
            </a:br>
            <a:r>
              <a:rPr lang="nl-NL" sz="3600" dirty="0"/>
              <a:t/>
            </a:r>
            <a:br>
              <a:rPr lang="nl-NL" sz="3600" dirty="0"/>
            </a:b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1</a:t>
            </a:r>
            <a:r>
              <a:rPr lang="nl-NL" dirty="0"/>
              <a:t>. Dat maakt je moedig</a:t>
            </a:r>
          </a:p>
          <a:p>
            <a:pPr marL="0" indent="0">
              <a:buNone/>
            </a:pPr>
            <a:r>
              <a:rPr lang="nl-NL" dirty="0"/>
              <a:t>2. Dat vraagt </a:t>
            </a:r>
            <a:r>
              <a:rPr lang="nl-NL" dirty="0" smtClean="0"/>
              <a:t>je gebed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3. Dat maakt je mild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30945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De Here is mijn Helper wat zou een mens mij </a:t>
            </a:r>
            <a:r>
              <a:rPr lang="nl-NL" dirty="0" smtClean="0"/>
              <a:t>doen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err="1" smtClean="0"/>
              <a:t>Hebr</a:t>
            </a:r>
            <a:r>
              <a:rPr lang="nl-NL" dirty="0" smtClean="0"/>
              <a:t> 13, 6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7427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Maar </a:t>
            </a:r>
            <a:r>
              <a:rPr lang="nl-NL" dirty="0"/>
              <a:t>als uw vijand  honger heeft geef hem te eten en als hij dorst heeft geef hem te drinken, dan stapelt u gloeiende kolen op zijn </a:t>
            </a:r>
            <a:r>
              <a:rPr lang="nl-NL" dirty="0" smtClean="0"/>
              <a:t>hoofd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Rom. 12,20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78155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400" dirty="0"/>
              <a:t>Bij ons zijn er meer dan die bij hen zijn!</a:t>
            </a:r>
            <a:br>
              <a:rPr lang="nl-NL" sz="4400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71" y="1004048"/>
            <a:ext cx="10145939" cy="5449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8269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400" dirty="0"/>
              <a:t>Bij ons zijn er meer dan die bij hen zijn!</a:t>
            </a:r>
            <a:br>
              <a:rPr lang="nl-NL" sz="4400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71" y="1004048"/>
            <a:ext cx="10145939" cy="5449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3919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/>
              <a:t>God beveelt zijn engelenwacht , te waken op uw </a:t>
            </a:r>
            <a:r>
              <a:rPr lang="nl-NL" dirty="0" smtClean="0"/>
              <a:t>wegen </a:t>
            </a:r>
            <a:br>
              <a:rPr lang="nl-NL" dirty="0" smtClean="0"/>
            </a:br>
            <a:r>
              <a:rPr lang="nl-NL" dirty="0" err="1" smtClean="0"/>
              <a:t>Ps</a:t>
            </a:r>
            <a:r>
              <a:rPr lang="nl-NL" dirty="0" smtClean="0"/>
              <a:t> 91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De engel van de </a:t>
            </a:r>
            <a:r>
              <a:rPr lang="nl-NL" dirty="0" smtClean="0"/>
              <a:t>Here </a:t>
            </a:r>
            <a:r>
              <a:rPr lang="nl-NL" dirty="0"/>
              <a:t>legert zich rondom hen die Hem vrezen, en redt </a:t>
            </a:r>
            <a:r>
              <a:rPr lang="nl-NL" dirty="0" smtClean="0"/>
              <a:t>hen </a:t>
            </a:r>
            <a:br>
              <a:rPr lang="nl-NL" dirty="0" smtClean="0"/>
            </a:br>
            <a:r>
              <a:rPr lang="nl-NL" dirty="0" err="1" smtClean="0"/>
              <a:t>Ps</a:t>
            </a:r>
            <a:r>
              <a:rPr lang="nl-NL" dirty="0" smtClean="0"/>
              <a:t> 34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83318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Zijn zij geen dienende geesten die uitgezonden worden ten dienste van hen die het heil zullen beërven? </a:t>
            </a:r>
            <a:endParaRPr lang="nl-NL" dirty="0" smtClean="0"/>
          </a:p>
          <a:p>
            <a:pPr marL="0" indent="0">
              <a:buNone/>
            </a:pPr>
            <a:r>
              <a:rPr lang="nl-NL" dirty="0" err="1" smtClean="0"/>
              <a:t>Hebr</a:t>
            </a:r>
            <a:r>
              <a:rPr lang="nl-NL" dirty="0" smtClean="0"/>
              <a:t> 1, 14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16440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Je weet toch dat Ik mijn Vader maar te hulp hoef te roepen of Hij stelt Mij onmiddellijk meer dan twaalf legioenen engelen ter beschikking. </a:t>
            </a:r>
            <a:r>
              <a:rPr lang="nl-NL" dirty="0" smtClean="0"/>
              <a:t>Maar </a:t>
            </a:r>
            <a:r>
              <a:rPr lang="nl-NL" dirty="0"/>
              <a:t>hoe zouden dan de Schriften in vervulling gaan, waar staat dat het zo moet gebeuren</a:t>
            </a:r>
            <a:r>
              <a:rPr lang="nl-NL" dirty="0" smtClean="0"/>
              <a:t>?</a:t>
            </a:r>
          </a:p>
          <a:p>
            <a:pPr marL="0" indent="0">
              <a:buNone/>
            </a:pPr>
            <a:r>
              <a:rPr lang="nl-NL" dirty="0" smtClean="0"/>
              <a:t>Mattheus 26, 53-54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4598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videofragment Corrie ten Boom</a:t>
            </a:r>
          </a:p>
        </p:txBody>
      </p:sp>
    </p:spTree>
    <p:extLst>
      <p:ext uri="{BB962C8B-B14F-4D97-AF65-F5344CB8AC3E}">
        <p14:creationId xmlns:p14="http://schemas.microsoft.com/office/powerpoint/2010/main" val="2864718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020" y="612950"/>
            <a:ext cx="11737731" cy="1567596"/>
          </a:xfrm>
        </p:spPr>
        <p:txBody>
          <a:bodyPr>
            <a:noAutofit/>
          </a:bodyPr>
          <a:lstStyle/>
          <a:p>
            <a:r>
              <a:rPr lang="nl-NL" sz="3600" dirty="0"/>
              <a:t/>
            </a:r>
            <a:br>
              <a:rPr lang="nl-NL" sz="3600" dirty="0"/>
            </a:br>
            <a:r>
              <a:rPr lang="nl-NL" sz="4400" dirty="0"/>
              <a:t>Je staat er niet alleen </a:t>
            </a:r>
            <a:r>
              <a:rPr lang="nl-NL" sz="4400" dirty="0" smtClean="0"/>
              <a:t>voor!</a:t>
            </a:r>
            <a:r>
              <a:rPr lang="nl-NL" sz="3600" dirty="0"/>
              <a:t/>
            </a:r>
            <a:br>
              <a:rPr lang="nl-NL" sz="3600" dirty="0"/>
            </a:br>
            <a:r>
              <a:rPr lang="nl-NL" sz="3600" dirty="0"/>
              <a:t/>
            </a:r>
            <a:br>
              <a:rPr lang="nl-NL" sz="3600" dirty="0"/>
            </a:b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1</a:t>
            </a:r>
            <a:r>
              <a:rPr lang="nl-NL" dirty="0"/>
              <a:t>. Dat maakt je moedig</a:t>
            </a:r>
          </a:p>
          <a:p>
            <a:pPr marL="0" indent="0">
              <a:buNone/>
            </a:pPr>
            <a:r>
              <a:rPr lang="nl-NL" dirty="0"/>
              <a:t>2. Dat vraagt om gebed</a:t>
            </a:r>
          </a:p>
          <a:p>
            <a:pPr marL="0" indent="0">
              <a:buNone/>
            </a:pPr>
            <a:r>
              <a:rPr lang="nl-NL" dirty="0"/>
              <a:t>3. Dat maakt je mild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31060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Er </a:t>
            </a:r>
            <a:r>
              <a:rPr lang="nl-NL" dirty="0"/>
              <a:t>is verschil tussen kijken en zien.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3067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020" y="612950"/>
            <a:ext cx="11737731" cy="1567596"/>
          </a:xfrm>
        </p:spPr>
        <p:txBody>
          <a:bodyPr>
            <a:noAutofit/>
          </a:bodyPr>
          <a:lstStyle/>
          <a:p>
            <a:r>
              <a:rPr lang="nl-NL" sz="3600" dirty="0"/>
              <a:t/>
            </a:r>
            <a:br>
              <a:rPr lang="nl-NL" sz="3600" dirty="0"/>
            </a:br>
            <a:r>
              <a:rPr lang="nl-NL" sz="4400" dirty="0"/>
              <a:t>Je staat er niet alleen </a:t>
            </a:r>
            <a:r>
              <a:rPr lang="nl-NL" sz="4400" dirty="0" smtClean="0"/>
              <a:t>voor!</a:t>
            </a:r>
            <a:r>
              <a:rPr lang="nl-NL" sz="3600" dirty="0"/>
              <a:t/>
            </a:r>
            <a:br>
              <a:rPr lang="nl-NL" sz="3600" dirty="0"/>
            </a:br>
            <a:r>
              <a:rPr lang="nl-NL" sz="3600" dirty="0"/>
              <a:t/>
            </a:r>
            <a:br>
              <a:rPr lang="nl-NL" sz="3600" dirty="0"/>
            </a:b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1</a:t>
            </a:r>
            <a:r>
              <a:rPr lang="nl-NL" dirty="0"/>
              <a:t>. Dat maakt je moedig</a:t>
            </a:r>
          </a:p>
          <a:p>
            <a:pPr marL="0" indent="0">
              <a:buNone/>
            </a:pPr>
            <a:r>
              <a:rPr lang="nl-NL" dirty="0"/>
              <a:t>2. Dat vraagt om gebed</a:t>
            </a:r>
          </a:p>
          <a:p>
            <a:pPr marL="0" indent="0">
              <a:buNone/>
            </a:pPr>
            <a:r>
              <a:rPr lang="nl-NL" dirty="0"/>
              <a:t>3. Dat maakt je mild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0217581"/>
      </p:ext>
    </p:extLst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Hand 2 1-2 2020-1.pptx [Alleen-lezen]" id="{D45977FD-DC42-4165-B282-FDA2C846473B}" vid="{B9FFC10B-DE88-4559-9201-BB7944EF79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</TotalTime>
  <Words>214</Words>
  <Application>Microsoft Office PowerPoint</Application>
  <PresentationFormat>Aangepast</PresentationFormat>
  <Paragraphs>45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Stream</vt:lpstr>
      <vt:lpstr> Je staat er niet alleen voor!  </vt:lpstr>
      <vt:lpstr>Bij ons zijn er meer dan die bij hen zijn! </vt:lpstr>
      <vt:lpstr>PowerPoint-presentatie</vt:lpstr>
      <vt:lpstr>PowerPoint-presentatie</vt:lpstr>
      <vt:lpstr>PowerPoint-presentatie</vt:lpstr>
      <vt:lpstr>PowerPoint-presentatie</vt:lpstr>
      <vt:lpstr> Je staat er niet alleen voor!  </vt:lpstr>
      <vt:lpstr>PowerPoint-presentatie</vt:lpstr>
      <vt:lpstr> Je staat er niet alleen voor!  </vt:lpstr>
      <vt:lpstr>PowerPoint-presentatie</vt:lpstr>
      <vt:lpstr>PowerPoint-presentatie</vt:lpstr>
      <vt:lpstr>Bij ons zijn er meer dan die bij hen zijn!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TEST123</dc:title>
  <dc:creator>henry.van.de.steeg@politie.nl</dc:creator>
  <cp:lastModifiedBy>j. Holtland</cp:lastModifiedBy>
  <cp:revision>48</cp:revision>
  <dcterms:created xsi:type="dcterms:W3CDTF">2020-04-19T12:07:22Z</dcterms:created>
  <dcterms:modified xsi:type="dcterms:W3CDTF">2022-08-27T20:18:58Z</dcterms:modified>
</cp:coreProperties>
</file>