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0" y="290740"/>
            <a:ext cx="11648620" cy="582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4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5" y="151946"/>
            <a:ext cx="5534177" cy="415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38" y="2317175"/>
            <a:ext cx="6543302" cy="4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4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eerste het beste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Voor God</a:t>
            </a:r>
          </a:p>
          <a:p>
            <a:pPr marL="0" indent="0">
              <a:buNone/>
            </a:pPr>
            <a:r>
              <a:rPr lang="nl-NL" dirty="0"/>
              <a:t>2. Uit geloof</a:t>
            </a:r>
          </a:p>
          <a:p>
            <a:pPr marL="0" indent="0">
              <a:buNone/>
            </a:pPr>
            <a:r>
              <a:rPr lang="nl-NL" dirty="0"/>
              <a:t>3. Tot zegen</a:t>
            </a:r>
          </a:p>
          <a:p>
            <a:pPr marL="0" indent="0">
              <a:buNone/>
            </a:pPr>
            <a:r>
              <a:rPr lang="nl-NL" dirty="0"/>
              <a:t>4. Door Christus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96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00" y="748846"/>
            <a:ext cx="3881129" cy="51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6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eerste het beste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Voor God</a:t>
            </a:r>
          </a:p>
          <a:p>
            <a:pPr marL="0" indent="0">
              <a:buNone/>
            </a:pPr>
            <a:r>
              <a:rPr lang="nl-NL" dirty="0"/>
              <a:t>2. Uit geloof</a:t>
            </a:r>
          </a:p>
          <a:p>
            <a:pPr marL="0" indent="0">
              <a:buNone/>
            </a:pPr>
            <a:r>
              <a:rPr lang="nl-NL" dirty="0"/>
              <a:t>3. Tot zegen</a:t>
            </a:r>
          </a:p>
          <a:p>
            <a:pPr marL="0" indent="0">
              <a:buNone/>
            </a:pPr>
            <a:r>
              <a:rPr lang="nl-NL" dirty="0"/>
              <a:t>4. Door Christus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87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4" y="393700"/>
            <a:ext cx="10324500" cy="59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061868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40</Words>
  <Application>Microsoft Office PowerPoint</Application>
  <PresentationFormat>Aangepast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Stream</vt:lpstr>
      <vt:lpstr>PowerPoint-presentatie</vt:lpstr>
      <vt:lpstr>PowerPoint-presentatie</vt:lpstr>
      <vt:lpstr>Het eerste het beste </vt:lpstr>
      <vt:lpstr>PowerPoint-presentatie</vt:lpstr>
      <vt:lpstr>Het eerste het beste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46</cp:revision>
  <dcterms:created xsi:type="dcterms:W3CDTF">2020-04-19T12:07:22Z</dcterms:created>
  <dcterms:modified xsi:type="dcterms:W3CDTF">2022-09-02T10:55:57Z</dcterms:modified>
</cp:coreProperties>
</file>