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439775" cy="7559675"/>
  <p:notesSz cx="7559675" cy="10691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944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>
            <a:extLst>
              <a:ext uri="{FF2B5EF4-FFF2-40B4-BE49-F238E27FC236}">
                <a16:creationId xmlns:a16="http://schemas.microsoft.com/office/drawing/2014/main" id="{10D620EE-FBDA-4737-94DC-11AEDE9CBEFF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1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7CE3FF4A-CE99-469E-9CFF-1C9C4220CB5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altLang="nl-NL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A186182-59E2-4DBA-B8BF-1CE4862FE6B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5FC6625-6576-4894-BA40-3FEA446422C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DED98AAE-8998-42A8-9047-A84B18CAC865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nl-NL" altLang="nl-NL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4F8B30A1-C6D0-4962-B4A3-9FA89C2BD1E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831FF19D-ED1F-441E-90B4-2DFA2073F4BC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FBF2BC-D631-442D-8084-40E3C9400A6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94347F-4B32-4C4F-AA94-EAD412911DFC}" type="slidenum">
              <a:rPr lang="nl-NL" altLang="nl-NL"/>
              <a:pPr/>
              <a:t>1</a:t>
            </a:fld>
            <a:endParaRPr lang="nl-NL" altLang="nl-NL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73A6924F-D077-48C9-B463-975368D117F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FB6C2E2-9470-4CA9-B6B2-C65EE9A1231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FBF2BC-D631-442D-8084-40E3C9400A6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94347F-4B32-4C4F-AA94-EAD412911DFC}" type="slidenum">
              <a:rPr lang="nl-NL" altLang="nl-NL"/>
              <a:pPr/>
              <a:t>2</a:t>
            </a:fld>
            <a:endParaRPr lang="nl-NL" altLang="nl-NL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73A6924F-D077-48C9-B463-975368D117F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FB6C2E2-9470-4CA9-B6B2-C65EE9A1231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47733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FBF2BC-D631-442D-8084-40E3C9400A6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94347F-4B32-4C4F-AA94-EAD412911DFC}" type="slidenum">
              <a:rPr lang="nl-NL" altLang="nl-NL"/>
              <a:pPr/>
              <a:t>3</a:t>
            </a:fld>
            <a:endParaRPr lang="nl-NL" altLang="nl-NL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73A6924F-D077-48C9-B463-975368D117F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FB6C2E2-9470-4CA9-B6B2-C65EE9A1231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5240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FBF2BC-D631-442D-8084-40E3C9400A6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94347F-4B32-4C4F-AA94-EAD412911DFC}" type="slidenum">
              <a:rPr lang="nl-NL" altLang="nl-NL"/>
              <a:pPr/>
              <a:t>4</a:t>
            </a:fld>
            <a:endParaRPr lang="nl-NL" altLang="nl-NL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73A6924F-D077-48C9-B463-975368D117F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FB6C2E2-9470-4CA9-B6B2-C65EE9A1231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47964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FBF2BC-D631-442D-8084-40E3C9400A6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94347F-4B32-4C4F-AA94-EAD412911DFC}" type="slidenum">
              <a:rPr lang="nl-NL" altLang="nl-NL"/>
              <a:pPr/>
              <a:t>5</a:t>
            </a:fld>
            <a:endParaRPr lang="nl-NL" altLang="nl-NL"/>
          </a:p>
        </p:txBody>
      </p:sp>
      <p:sp>
        <p:nvSpPr>
          <p:cNvPr id="4097" name="Rectangle 1">
            <a:extLst>
              <a:ext uri="{FF2B5EF4-FFF2-40B4-BE49-F238E27FC236}">
                <a16:creationId xmlns:a16="http://schemas.microsoft.com/office/drawing/2014/main" id="{73A6924F-D077-48C9-B463-975368D117F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5900" y="812800"/>
            <a:ext cx="7126288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FB6C2E2-9470-4CA9-B6B2-C65EE9A1231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2424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40FE5-67FF-4BCA-A848-2EEAFAF64080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9945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5175-3B1C-4DD6-8B59-E24A2400E31F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1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1376-D9AC-4921-8C6A-CE916494A397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22888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D80AD-4BDB-454D-A81B-58BBA9B82678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26621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C52C2-5304-4222-A515-4849FE5C9E84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4600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9D7A2-4335-4DAF-A487-03643EEC4BA0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7573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11487-A910-4B42-95DA-690F5377F7BC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72378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580E9-148C-48FA-9B1A-78169C24822E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92132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ADBB9B-2978-4153-BCB2-95BBECF6476B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7024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9859-0DE8-4E27-AEAA-FD54F50B1AFB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556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alt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09483-99F9-49F7-9482-BF56F90B53AC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1229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60861-3DE4-466B-A34B-560F9DB62586}" type="slidenum">
              <a:rPr lang="nl-NL" altLang="nl-NL" smtClean="0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2036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295E2361-2790-4738-93EE-BA4A70236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7430" y="705569"/>
            <a:ext cx="6916755" cy="2930251"/>
          </a:xfrm>
          <a:noFill/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defTabSz="914400">
              <a:tabLst>
                <a:tab pos="965103" algn="l"/>
                <a:tab pos="1930207" algn="l"/>
                <a:tab pos="2895310" algn="l"/>
                <a:tab pos="3860414" algn="l"/>
                <a:tab pos="4825517" algn="l"/>
                <a:tab pos="5790621" algn="l"/>
                <a:tab pos="6755724" algn="l"/>
                <a:tab pos="7720828" algn="l"/>
                <a:tab pos="8685931" algn="l"/>
                <a:tab pos="9651035" algn="l"/>
                <a:tab pos="10616138" algn="l"/>
                <a:tab pos="11581242" algn="l"/>
              </a:tabLst>
            </a:pPr>
            <a:r>
              <a:rPr lang="en-US" altLang="nl-NL" sz="7300" dirty="0" err="1"/>
              <a:t>Wij</a:t>
            </a:r>
            <a:r>
              <a:rPr lang="en-US" altLang="nl-NL" sz="7300" dirty="0"/>
              <a:t> </a:t>
            </a:r>
            <a:r>
              <a:rPr lang="en-US" altLang="nl-NL" sz="7300" dirty="0" err="1"/>
              <a:t>sterven</a:t>
            </a:r>
            <a:r>
              <a:rPr lang="en-US" altLang="nl-NL" sz="7300" dirty="0"/>
              <a:t> met </a:t>
            </a:r>
            <a:r>
              <a:rPr lang="en-US" altLang="nl-NL" sz="7300" dirty="0" err="1"/>
              <a:t>Jezus</a:t>
            </a:r>
            <a:r>
              <a:rPr lang="en-US" altLang="nl-NL" sz="7300" dirty="0"/>
              <a:t> om te </a:t>
            </a:r>
            <a:r>
              <a:rPr lang="en-US" altLang="nl-NL" sz="7300" dirty="0" err="1"/>
              <a:t>leven</a:t>
            </a:r>
            <a:r>
              <a:rPr lang="en-US" altLang="nl-NL" sz="7300" dirty="0"/>
              <a:t>!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C932481-75E4-4B69-AD4B-C2CA39515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" r="-1" b="660"/>
          <a:stretch/>
        </p:blipFill>
        <p:spPr bwMode="auto">
          <a:xfrm>
            <a:off x="1" y="10"/>
            <a:ext cx="5130634" cy="75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295E2361-2790-4738-93EE-BA4A70236A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17430" y="705570"/>
            <a:ext cx="6916755" cy="2714228"/>
          </a:xfrm>
          <a:noFill/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l" defTabSz="914400">
              <a:tabLst>
                <a:tab pos="965103" algn="l"/>
                <a:tab pos="1930207" algn="l"/>
                <a:tab pos="2895310" algn="l"/>
                <a:tab pos="3860414" algn="l"/>
                <a:tab pos="4825517" algn="l"/>
                <a:tab pos="5790621" algn="l"/>
                <a:tab pos="6755724" algn="l"/>
                <a:tab pos="7720828" algn="l"/>
                <a:tab pos="8685931" algn="l"/>
                <a:tab pos="9651035" algn="l"/>
                <a:tab pos="10616138" algn="l"/>
                <a:tab pos="11581242" algn="l"/>
              </a:tabLst>
            </a:pPr>
            <a:r>
              <a:rPr lang="en-US" altLang="nl-NL" sz="6600" dirty="0" err="1"/>
              <a:t>Wij</a:t>
            </a:r>
            <a:r>
              <a:rPr lang="en-US" altLang="nl-NL" sz="6600" dirty="0"/>
              <a:t> </a:t>
            </a:r>
            <a:r>
              <a:rPr lang="en-US" altLang="nl-NL" sz="6600" dirty="0" err="1"/>
              <a:t>sterven</a:t>
            </a:r>
            <a:r>
              <a:rPr lang="en-US" altLang="nl-NL" sz="6600" dirty="0"/>
              <a:t> met </a:t>
            </a:r>
            <a:r>
              <a:rPr lang="en-US" altLang="nl-NL" sz="6600" dirty="0" err="1"/>
              <a:t>Jezus</a:t>
            </a:r>
            <a:r>
              <a:rPr lang="en-US" altLang="nl-NL" sz="6600" dirty="0"/>
              <a:t> om te </a:t>
            </a:r>
            <a:r>
              <a:rPr lang="en-US" altLang="nl-NL" sz="6600" dirty="0" err="1"/>
              <a:t>leven</a:t>
            </a:r>
            <a:r>
              <a:rPr lang="en-US" altLang="nl-NL" sz="6600" dirty="0"/>
              <a:t>!</a:t>
            </a:r>
          </a:p>
        </p:txBody>
      </p:sp>
      <p:sp>
        <p:nvSpPr>
          <p:cNvPr id="2" name="Ondertitel 1">
            <a:extLst>
              <a:ext uri="{FF2B5EF4-FFF2-40B4-BE49-F238E27FC236}">
                <a16:creationId xmlns:a16="http://schemas.microsoft.com/office/drawing/2014/main" id="{9ADEBF89-E4E3-4CD3-876E-D0EC1F3E9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7430" y="5287641"/>
            <a:ext cx="6916755" cy="1566464"/>
          </a:xfrm>
          <a:noFill/>
        </p:spPr>
        <p:txBody>
          <a:bodyPr>
            <a:normAutofit/>
          </a:bodyPr>
          <a:lstStyle/>
          <a:p>
            <a:pPr algn="l"/>
            <a:r>
              <a:rPr lang="nl-NL" dirty="0"/>
              <a:t>Jezus sterft om vrucht te dragen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C932481-75E4-4B69-AD4B-C2CA39515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" r="-1" b="660"/>
          <a:stretch/>
        </p:blipFill>
        <p:spPr bwMode="auto">
          <a:xfrm>
            <a:off x="1" y="10"/>
            <a:ext cx="5130634" cy="75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2165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295E2361-2790-4738-93EE-BA4A70236A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17430" y="705570"/>
            <a:ext cx="6916755" cy="2714228"/>
          </a:xfrm>
          <a:noFill/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l" defTabSz="914400">
              <a:tabLst>
                <a:tab pos="965103" algn="l"/>
                <a:tab pos="1930207" algn="l"/>
                <a:tab pos="2895310" algn="l"/>
                <a:tab pos="3860414" algn="l"/>
                <a:tab pos="4825517" algn="l"/>
                <a:tab pos="5790621" algn="l"/>
                <a:tab pos="6755724" algn="l"/>
                <a:tab pos="7720828" algn="l"/>
                <a:tab pos="8685931" algn="l"/>
                <a:tab pos="9651035" algn="l"/>
                <a:tab pos="10616138" algn="l"/>
                <a:tab pos="11581242" algn="l"/>
              </a:tabLst>
            </a:pPr>
            <a:r>
              <a:rPr lang="en-US" altLang="nl-NL" sz="6600" dirty="0" err="1"/>
              <a:t>Wij</a:t>
            </a:r>
            <a:r>
              <a:rPr lang="en-US" altLang="nl-NL" sz="6600" dirty="0"/>
              <a:t> </a:t>
            </a:r>
            <a:r>
              <a:rPr lang="en-US" altLang="nl-NL" sz="6600" dirty="0" err="1"/>
              <a:t>sterven</a:t>
            </a:r>
            <a:r>
              <a:rPr lang="en-US" altLang="nl-NL" sz="6600" dirty="0"/>
              <a:t> met </a:t>
            </a:r>
            <a:r>
              <a:rPr lang="en-US" altLang="nl-NL" sz="6600" dirty="0" err="1"/>
              <a:t>Jezus</a:t>
            </a:r>
            <a:r>
              <a:rPr lang="en-US" altLang="nl-NL" sz="6600" dirty="0"/>
              <a:t> om te </a:t>
            </a:r>
            <a:r>
              <a:rPr lang="en-US" altLang="nl-NL" sz="6600" dirty="0" err="1"/>
              <a:t>leven</a:t>
            </a:r>
            <a:r>
              <a:rPr lang="en-US" altLang="nl-NL" sz="6600" dirty="0"/>
              <a:t>!</a:t>
            </a:r>
          </a:p>
        </p:txBody>
      </p:sp>
      <p:sp>
        <p:nvSpPr>
          <p:cNvPr id="2" name="Ondertitel 1">
            <a:extLst>
              <a:ext uri="{FF2B5EF4-FFF2-40B4-BE49-F238E27FC236}">
                <a16:creationId xmlns:a16="http://schemas.microsoft.com/office/drawing/2014/main" id="{9ADEBF89-E4E3-4CD3-876E-D0EC1F3E9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7430" y="5287641"/>
            <a:ext cx="6916755" cy="1566464"/>
          </a:xfrm>
          <a:noFill/>
        </p:spPr>
        <p:txBody>
          <a:bodyPr>
            <a:normAutofit/>
          </a:bodyPr>
          <a:lstStyle/>
          <a:p>
            <a:pPr algn="l"/>
            <a:r>
              <a:rPr lang="nl-NL" dirty="0"/>
              <a:t>Jezus sterft om vrucht te dragen</a:t>
            </a:r>
          </a:p>
          <a:p>
            <a:pPr algn="l"/>
            <a:r>
              <a:rPr lang="nl-NL" dirty="0"/>
              <a:t>Wij ontvangen een nieuw lichaam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C932481-75E4-4B69-AD4B-C2CA39515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" r="-1" b="660"/>
          <a:stretch/>
        </p:blipFill>
        <p:spPr bwMode="auto">
          <a:xfrm>
            <a:off x="1" y="10"/>
            <a:ext cx="5130634" cy="75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4526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295E2361-2790-4738-93EE-BA4A70236A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817430" y="705570"/>
            <a:ext cx="6916755" cy="2714228"/>
          </a:xfrm>
          <a:noFill/>
        </p:spPr>
        <p:txBody>
          <a:bodyPr vert="horz" lIns="91440" tIns="45720" rIns="91440" bIns="45720" numCol="1" rtlCol="0" anchorCtr="0" compatLnSpc="1">
            <a:prstTxWarp prst="textNoShape">
              <a:avLst/>
            </a:prstTxWarp>
            <a:normAutofit/>
          </a:bodyPr>
          <a:lstStyle/>
          <a:p>
            <a:pPr algn="l" defTabSz="914400">
              <a:tabLst>
                <a:tab pos="965103" algn="l"/>
                <a:tab pos="1930207" algn="l"/>
                <a:tab pos="2895310" algn="l"/>
                <a:tab pos="3860414" algn="l"/>
                <a:tab pos="4825517" algn="l"/>
                <a:tab pos="5790621" algn="l"/>
                <a:tab pos="6755724" algn="l"/>
                <a:tab pos="7720828" algn="l"/>
                <a:tab pos="8685931" algn="l"/>
                <a:tab pos="9651035" algn="l"/>
                <a:tab pos="10616138" algn="l"/>
                <a:tab pos="11581242" algn="l"/>
              </a:tabLst>
            </a:pPr>
            <a:r>
              <a:rPr lang="en-US" altLang="nl-NL" sz="6600" dirty="0" err="1"/>
              <a:t>Wij</a:t>
            </a:r>
            <a:r>
              <a:rPr lang="en-US" altLang="nl-NL" sz="6600" dirty="0"/>
              <a:t> </a:t>
            </a:r>
            <a:r>
              <a:rPr lang="en-US" altLang="nl-NL" sz="6600" dirty="0" err="1"/>
              <a:t>sterven</a:t>
            </a:r>
            <a:r>
              <a:rPr lang="en-US" altLang="nl-NL" sz="6600" dirty="0"/>
              <a:t> met </a:t>
            </a:r>
            <a:r>
              <a:rPr lang="en-US" altLang="nl-NL" sz="6600" dirty="0" err="1"/>
              <a:t>Jezus</a:t>
            </a:r>
            <a:r>
              <a:rPr lang="en-US" altLang="nl-NL" sz="6600" dirty="0"/>
              <a:t> om te </a:t>
            </a:r>
            <a:r>
              <a:rPr lang="en-US" altLang="nl-NL" sz="6600" dirty="0" err="1"/>
              <a:t>leven</a:t>
            </a:r>
            <a:r>
              <a:rPr lang="en-US" altLang="nl-NL" sz="6600" dirty="0"/>
              <a:t>!</a:t>
            </a:r>
          </a:p>
        </p:txBody>
      </p:sp>
      <p:sp>
        <p:nvSpPr>
          <p:cNvPr id="2" name="Ondertitel 1">
            <a:extLst>
              <a:ext uri="{FF2B5EF4-FFF2-40B4-BE49-F238E27FC236}">
                <a16:creationId xmlns:a16="http://schemas.microsoft.com/office/drawing/2014/main" id="{9ADEBF89-E4E3-4CD3-876E-D0EC1F3E9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7430" y="5287641"/>
            <a:ext cx="6916755" cy="1566464"/>
          </a:xfrm>
          <a:noFill/>
        </p:spPr>
        <p:txBody>
          <a:bodyPr>
            <a:normAutofit/>
          </a:bodyPr>
          <a:lstStyle/>
          <a:p>
            <a:pPr algn="l"/>
            <a:r>
              <a:rPr lang="nl-NL" dirty="0"/>
              <a:t>Jezus sterft om vrucht te dragen</a:t>
            </a:r>
          </a:p>
          <a:p>
            <a:pPr algn="l"/>
            <a:r>
              <a:rPr lang="nl-NL" dirty="0"/>
              <a:t>Wij ontvangen een nieuw lichaam</a:t>
            </a:r>
          </a:p>
          <a:p>
            <a:pPr algn="l"/>
            <a:r>
              <a:rPr lang="nl-NL" dirty="0"/>
              <a:t>Wij leren ons over te geven aan onze Vader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C932481-75E4-4B69-AD4B-C2CA39515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" r="-1" b="660"/>
          <a:stretch/>
        </p:blipFill>
        <p:spPr bwMode="auto">
          <a:xfrm>
            <a:off x="1" y="10"/>
            <a:ext cx="5130634" cy="75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73462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>
            <a:extLst>
              <a:ext uri="{FF2B5EF4-FFF2-40B4-BE49-F238E27FC236}">
                <a16:creationId xmlns:a16="http://schemas.microsoft.com/office/drawing/2014/main" id="{295E2361-2790-4738-93EE-BA4A70236A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7430" y="705569"/>
            <a:ext cx="6916755" cy="2930251"/>
          </a:xfrm>
          <a:noFill/>
        </p:spPr>
        <p:txBody>
          <a:bodyPr vert="horz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pPr defTabSz="914400">
              <a:tabLst>
                <a:tab pos="965103" algn="l"/>
                <a:tab pos="1930207" algn="l"/>
                <a:tab pos="2895310" algn="l"/>
                <a:tab pos="3860414" algn="l"/>
                <a:tab pos="4825517" algn="l"/>
                <a:tab pos="5790621" algn="l"/>
                <a:tab pos="6755724" algn="l"/>
                <a:tab pos="7720828" algn="l"/>
                <a:tab pos="8685931" algn="l"/>
                <a:tab pos="9651035" algn="l"/>
                <a:tab pos="10616138" algn="l"/>
                <a:tab pos="11581242" algn="l"/>
              </a:tabLst>
            </a:pPr>
            <a:r>
              <a:rPr lang="en-US" altLang="nl-NL" sz="7300" dirty="0" err="1"/>
              <a:t>Wij</a:t>
            </a:r>
            <a:r>
              <a:rPr lang="en-US" altLang="nl-NL" sz="7300" dirty="0"/>
              <a:t> </a:t>
            </a:r>
            <a:r>
              <a:rPr lang="en-US" altLang="nl-NL" sz="7300" dirty="0" err="1"/>
              <a:t>sterven</a:t>
            </a:r>
            <a:r>
              <a:rPr lang="en-US" altLang="nl-NL" sz="7300" dirty="0"/>
              <a:t> met </a:t>
            </a:r>
            <a:r>
              <a:rPr lang="en-US" altLang="nl-NL" sz="7300" dirty="0" err="1"/>
              <a:t>Jezus</a:t>
            </a:r>
            <a:r>
              <a:rPr lang="en-US" altLang="nl-NL" sz="7300" dirty="0"/>
              <a:t> om te </a:t>
            </a:r>
            <a:r>
              <a:rPr lang="en-US" altLang="nl-NL" sz="7300" dirty="0" err="1"/>
              <a:t>leven</a:t>
            </a:r>
            <a:r>
              <a:rPr lang="en-US" altLang="nl-NL" sz="7300" dirty="0"/>
              <a:t>!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C932481-75E4-4B69-AD4B-C2CA39515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6" r="-1" b="660"/>
          <a:stretch/>
        </p:blipFill>
        <p:spPr bwMode="auto">
          <a:xfrm>
            <a:off x="1" y="10"/>
            <a:ext cx="5130634" cy="755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4222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/>
    </p:bld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82</Words>
  <Application>Microsoft Office PowerPoint</Application>
  <PresentationFormat>Aangepast</PresentationFormat>
  <Paragraphs>16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Kantoorthema</vt:lpstr>
      <vt:lpstr>Wij sterven met Jezus om te leven!</vt:lpstr>
      <vt:lpstr>Wij sterven met Jezus om te leven!</vt:lpstr>
      <vt:lpstr>Wij sterven met Jezus om te leven!</vt:lpstr>
      <vt:lpstr>Wij sterven met Jezus om te leven!</vt:lpstr>
      <vt:lpstr>Wij sterven met Jezus om te leven!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sterven om te leven!</dc:title>
  <dc:creator>Lucas van der Veen</dc:creator>
  <cp:lastModifiedBy>Bouwina van Bruggen</cp:lastModifiedBy>
  <cp:revision>7</cp:revision>
  <cp:lastPrinted>1601-01-01T00:00:00Z</cp:lastPrinted>
  <dcterms:created xsi:type="dcterms:W3CDTF">2018-03-17T18:43:35Z</dcterms:created>
  <dcterms:modified xsi:type="dcterms:W3CDTF">2022-08-31T09:17:32Z</dcterms:modified>
</cp:coreProperties>
</file>