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80B8262-74A8-4C5F-99D4-668BE4982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3547335D-D517-4076-B8FF-34739A57D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349466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xmlns="" id="{6536429F-4741-4AB7-8431-3E6007CD7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391" y="123093"/>
            <a:ext cx="11737731" cy="15675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0AE9351C-827D-40B9-9031-4FE8859548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7392" y="1825624"/>
            <a:ext cx="11737729" cy="48125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777102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600" b="1" kern="1200" baseline="0">
          <a:ln>
            <a:solidFill>
              <a:schemeClr val="accent1"/>
            </a:solidFill>
          </a:ln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62" y="168274"/>
            <a:ext cx="6364048" cy="6412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0945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Wie een verschoppeling onderdrukt, beledigt zijn </a:t>
            </a:r>
            <a:r>
              <a:rPr lang="nl-NL" dirty="0" smtClean="0"/>
              <a:t>Schepper</a:t>
            </a:r>
            <a:br>
              <a:rPr lang="nl-NL" dirty="0" smtClean="0"/>
            </a:br>
            <a:r>
              <a:rPr lang="nl-NL" dirty="0" smtClean="0"/>
              <a:t>Wie </a:t>
            </a:r>
            <a:r>
              <a:rPr lang="nl-NL" dirty="0"/>
              <a:t>zich over een arme ontfermt eert Hem</a:t>
            </a:r>
          </a:p>
        </p:txBody>
      </p:sp>
    </p:spTree>
    <p:extLst>
      <p:ext uri="{BB962C8B-B14F-4D97-AF65-F5344CB8AC3E}">
        <p14:creationId xmlns:p14="http://schemas.microsoft.com/office/powerpoint/2010/main" val="268748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/>
              <a:t>Om armen geven is onze Schepper eren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8371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Ze strekken zich uit naast de altaren uit op kleren die ze in onderpand hebben;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en </a:t>
            </a:r>
            <a:r>
              <a:rPr lang="nl-NL" dirty="0"/>
              <a:t>in het huis van hun God drinken ze wijn die ze als boete hebben ontvangen</a:t>
            </a:r>
          </a:p>
        </p:txBody>
      </p:sp>
    </p:spTree>
    <p:extLst>
      <p:ext uri="{BB962C8B-B14F-4D97-AF65-F5344CB8AC3E}">
        <p14:creationId xmlns:p14="http://schemas.microsoft.com/office/powerpoint/2010/main" val="3213026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Wie een verschoppeling onderdrukt, beledigt zijn </a:t>
            </a:r>
            <a:r>
              <a:rPr lang="nl-NL" dirty="0" smtClean="0"/>
              <a:t>Schepper</a:t>
            </a:r>
            <a:br>
              <a:rPr lang="nl-NL" dirty="0" smtClean="0"/>
            </a:br>
            <a:r>
              <a:rPr lang="nl-NL" dirty="0" smtClean="0"/>
              <a:t>Wie </a:t>
            </a:r>
            <a:r>
              <a:rPr lang="nl-NL" dirty="0"/>
              <a:t>zich over een arme ontfermt eert Hem</a:t>
            </a:r>
          </a:p>
        </p:txBody>
      </p:sp>
    </p:spTree>
    <p:extLst>
      <p:ext uri="{BB962C8B-B14F-4D97-AF65-F5344CB8AC3E}">
        <p14:creationId xmlns:p14="http://schemas.microsoft.com/office/powerpoint/2010/main" val="4104234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’Wie honger heeft overlaadt Hij met gaven;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rijken </a:t>
            </a:r>
            <a:r>
              <a:rPr lang="nl-NL" dirty="0"/>
              <a:t>stuurt Hij weg met lege handen’</a:t>
            </a:r>
          </a:p>
        </p:txBody>
      </p:sp>
    </p:spTree>
    <p:extLst>
      <p:ext uri="{BB962C8B-B14F-4D97-AF65-F5344CB8AC3E}">
        <p14:creationId xmlns:p14="http://schemas.microsoft.com/office/powerpoint/2010/main" val="3271302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04" y="542019"/>
            <a:ext cx="5772718" cy="5772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7470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71" y="1528772"/>
            <a:ext cx="10713154" cy="4463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6174414"/>
      </p:ext>
    </p:extLst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Hand 2 1-2 2020-1.pptx [Alleen-lezen]" id="{D45977FD-DC42-4165-B282-FDA2C846473B}" vid="{B9FFC10B-DE88-4559-9201-BB7944EF79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</TotalTime>
  <Words>47</Words>
  <Application>Microsoft Office PowerPoint</Application>
  <PresentationFormat>Aangepast</PresentationFormat>
  <Paragraphs>16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Stream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TEST123</dc:title>
  <dc:creator>henry.van.de.steeg@politie.nl</dc:creator>
  <cp:lastModifiedBy>j. Holtland</cp:lastModifiedBy>
  <cp:revision>47</cp:revision>
  <dcterms:created xsi:type="dcterms:W3CDTF">2020-04-19T12:07:22Z</dcterms:created>
  <dcterms:modified xsi:type="dcterms:W3CDTF">2022-10-15T08:56:47Z</dcterms:modified>
</cp:coreProperties>
</file>