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5" r:id="rId2"/>
    <p:sldId id="446" r:id="rId3"/>
    <p:sldId id="447" r:id="rId4"/>
    <p:sldId id="448" r:id="rId5"/>
    <p:sldId id="449" r:id="rId6"/>
    <p:sldId id="450" r:id="rId7"/>
    <p:sldId id="451" r:id="rId8"/>
    <p:sldId id="452" r:id="rId9"/>
    <p:sldId id="453" r:id="rId10"/>
    <p:sldId id="454" r:id="rId11"/>
    <p:sldId id="456" r:id="rId12"/>
    <p:sldId id="455" r:id="rId13"/>
  </p:sldIdLst>
  <p:sldSz cx="14401800" cy="8101013"/>
  <p:notesSz cx="6858000" cy="9144000"/>
  <p:defaultTextStyle>
    <a:defPPr>
      <a:defRPr lang="nl-NL"/>
    </a:defPPr>
    <a:lvl1pPr algn="l" rtl="0" fontAlgn="base">
      <a:spcBef>
        <a:spcPct val="0"/>
      </a:spcBef>
      <a:spcAft>
        <a:spcPct val="0"/>
      </a:spcAft>
      <a:defRPr sz="4800" kern="1200">
        <a:solidFill>
          <a:schemeClr val="tx1"/>
        </a:solidFill>
        <a:latin typeface="Cambria" pitchFamily="18" charset="0"/>
        <a:ea typeface="+mn-ea"/>
        <a:cs typeface="Arial" charset="0"/>
      </a:defRPr>
    </a:lvl1pPr>
    <a:lvl2pPr marL="457200" algn="l" rtl="0" fontAlgn="base">
      <a:spcBef>
        <a:spcPct val="0"/>
      </a:spcBef>
      <a:spcAft>
        <a:spcPct val="0"/>
      </a:spcAft>
      <a:defRPr sz="4800" kern="1200">
        <a:solidFill>
          <a:schemeClr val="tx1"/>
        </a:solidFill>
        <a:latin typeface="Cambria" pitchFamily="18" charset="0"/>
        <a:ea typeface="+mn-ea"/>
        <a:cs typeface="Arial" charset="0"/>
      </a:defRPr>
    </a:lvl2pPr>
    <a:lvl3pPr marL="914400" algn="l" rtl="0" fontAlgn="base">
      <a:spcBef>
        <a:spcPct val="0"/>
      </a:spcBef>
      <a:spcAft>
        <a:spcPct val="0"/>
      </a:spcAft>
      <a:defRPr sz="4800" kern="1200">
        <a:solidFill>
          <a:schemeClr val="tx1"/>
        </a:solidFill>
        <a:latin typeface="Cambria" pitchFamily="18" charset="0"/>
        <a:ea typeface="+mn-ea"/>
        <a:cs typeface="Arial" charset="0"/>
      </a:defRPr>
    </a:lvl3pPr>
    <a:lvl4pPr marL="1371600" algn="l" rtl="0" fontAlgn="base">
      <a:spcBef>
        <a:spcPct val="0"/>
      </a:spcBef>
      <a:spcAft>
        <a:spcPct val="0"/>
      </a:spcAft>
      <a:defRPr sz="4800" kern="1200">
        <a:solidFill>
          <a:schemeClr val="tx1"/>
        </a:solidFill>
        <a:latin typeface="Cambria" pitchFamily="18" charset="0"/>
        <a:ea typeface="+mn-ea"/>
        <a:cs typeface="Arial" charset="0"/>
      </a:defRPr>
    </a:lvl4pPr>
    <a:lvl5pPr marL="1828800" algn="l" rtl="0" fontAlgn="base">
      <a:spcBef>
        <a:spcPct val="0"/>
      </a:spcBef>
      <a:spcAft>
        <a:spcPct val="0"/>
      </a:spcAft>
      <a:defRPr sz="4800" kern="1200">
        <a:solidFill>
          <a:schemeClr val="tx1"/>
        </a:solidFill>
        <a:latin typeface="Cambria" pitchFamily="18" charset="0"/>
        <a:ea typeface="+mn-ea"/>
        <a:cs typeface="Arial" charset="0"/>
      </a:defRPr>
    </a:lvl5pPr>
    <a:lvl6pPr marL="2286000" algn="l" defTabSz="914400" rtl="0" eaLnBrk="1" latinLnBrk="0" hangingPunct="1">
      <a:defRPr sz="4800" kern="1200">
        <a:solidFill>
          <a:schemeClr val="tx1"/>
        </a:solidFill>
        <a:latin typeface="Cambria" pitchFamily="18" charset="0"/>
        <a:ea typeface="+mn-ea"/>
        <a:cs typeface="Arial" charset="0"/>
      </a:defRPr>
    </a:lvl6pPr>
    <a:lvl7pPr marL="2743200" algn="l" defTabSz="914400" rtl="0" eaLnBrk="1" latinLnBrk="0" hangingPunct="1">
      <a:defRPr sz="4800" kern="1200">
        <a:solidFill>
          <a:schemeClr val="tx1"/>
        </a:solidFill>
        <a:latin typeface="Cambria" pitchFamily="18" charset="0"/>
        <a:ea typeface="+mn-ea"/>
        <a:cs typeface="Arial" charset="0"/>
      </a:defRPr>
    </a:lvl7pPr>
    <a:lvl8pPr marL="3200400" algn="l" defTabSz="914400" rtl="0" eaLnBrk="1" latinLnBrk="0" hangingPunct="1">
      <a:defRPr sz="4800" kern="1200">
        <a:solidFill>
          <a:schemeClr val="tx1"/>
        </a:solidFill>
        <a:latin typeface="Cambria" pitchFamily="18" charset="0"/>
        <a:ea typeface="+mn-ea"/>
        <a:cs typeface="Arial" charset="0"/>
      </a:defRPr>
    </a:lvl8pPr>
    <a:lvl9pPr marL="3657600" algn="l" defTabSz="914400" rtl="0" eaLnBrk="1" latinLnBrk="0" hangingPunct="1">
      <a:defRPr sz="4800" kern="1200">
        <a:solidFill>
          <a:schemeClr val="tx1"/>
        </a:solidFill>
        <a:latin typeface="Cambria" pitchFamily="18" charset="0"/>
        <a:ea typeface="+mn-ea"/>
        <a:cs typeface="Arial" charset="0"/>
      </a:defRPr>
    </a:lvl9pPr>
  </p:defaultTextStyle>
  <p:extLst>
    <p:ext uri="{EFAFB233-063F-42B5-8137-9DF3F51BA10A}">
      <p15:sldGuideLst xmlns:p15="http://schemas.microsoft.com/office/powerpoint/2012/main">
        <p15:guide id="1" orient="horz" pos="2552">
          <p15:clr>
            <a:srgbClr val="A4A3A4"/>
          </p15:clr>
        </p15:guide>
        <p15:guide id="2" pos="4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A50021"/>
    <a:srgbClr val="D5CDC2"/>
    <a:srgbClr val="898A84"/>
    <a:srgbClr val="FFFF00"/>
    <a:srgbClr val="DDDDDD"/>
    <a:srgbClr val="8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9660" autoAdjust="0"/>
  </p:normalViewPr>
  <p:slideViewPr>
    <p:cSldViewPr>
      <p:cViewPr varScale="1">
        <p:scale>
          <a:sx n="48" d="100"/>
          <a:sy n="48" d="100"/>
        </p:scale>
        <p:origin x="980" y="36"/>
      </p:cViewPr>
      <p:guideLst>
        <p:guide orient="horz" pos="2552"/>
        <p:guide pos="4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9500" y="2516188"/>
            <a:ext cx="12242800" cy="1736725"/>
          </a:xfrm>
        </p:spPr>
        <p:txBody>
          <a:bodyPr/>
          <a:lstStyle/>
          <a:p>
            <a:r>
              <a:rPr lang="en-US"/>
              <a:t>Click to edit Master title style</a:t>
            </a:r>
            <a:endParaRPr lang="nl-NL"/>
          </a:p>
        </p:txBody>
      </p:sp>
      <p:sp>
        <p:nvSpPr>
          <p:cNvPr id="3" name="Subtitle 2"/>
          <p:cNvSpPr>
            <a:spLocks noGrp="1"/>
          </p:cNvSpPr>
          <p:nvPr>
            <p:ph type="subTitle" idx="1"/>
          </p:nvPr>
        </p:nvSpPr>
        <p:spPr>
          <a:xfrm>
            <a:off x="2160588" y="4591050"/>
            <a:ext cx="10080625" cy="20701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7A651FD-1FB4-49B5-9EA7-027950050D42}" type="slidenum">
              <a:rPr lang="nl-NL" altLang="nl-NL"/>
              <a:pPr>
                <a:defRPr/>
              </a:pPr>
              <a:t>‹nr.›</a:t>
            </a:fld>
            <a:endParaRPr lang="nl-NL" alt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75BB551-BCF3-4EFD-BE14-0C76195954A7}" type="slidenum">
              <a:rPr lang="nl-NL" altLang="nl-NL"/>
              <a:pPr>
                <a:defRPr/>
              </a:pPr>
              <a:t>‹nr.›</a:t>
            </a:fld>
            <a:endParaRPr lang="nl-NL" alt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0988" y="323850"/>
            <a:ext cx="3240087" cy="691197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720725" y="323850"/>
            <a:ext cx="9567863" cy="6911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1385A11-A893-48AB-8352-B228502251EA}" type="slidenum">
              <a:rPr lang="nl-NL" altLang="nl-NL"/>
              <a:pPr>
                <a:defRPr/>
              </a:pPr>
              <a:t>‹nr.›</a:t>
            </a:fld>
            <a:endParaRPr lang="nl-NL" alt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75BD185-7F94-417A-A027-6F91F72E8505}" type="slidenum">
              <a:rPr lang="nl-NL" altLang="nl-NL"/>
              <a:pPr>
                <a:defRPr/>
              </a:pPr>
              <a:t>‹nr.›</a:t>
            </a:fld>
            <a:endParaRPr lang="nl-NL" alt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8238" y="5205413"/>
            <a:ext cx="12241212" cy="160972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1138238" y="3433763"/>
            <a:ext cx="12241212" cy="17716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64EDBDC-C302-42CB-ADBB-ED046F423481}" type="slidenum">
              <a:rPr lang="nl-NL" altLang="nl-NL"/>
              <a:pPr>
                <a:defRPr/>
              </a:pPr>
              <a:t>‹nr.›</a:t>
            </a:fld>
            <a:endParaRPr lang="nl-NL" alt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720725" y="1890713"/>
            <a:ext cx="6403975" cy="5345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7277100" y="1890713"/>
            <a:ext cx="6403975" cy="5345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D4961EAA-FAF5-4230-B945-23BAAAB6F285}" type="slidenum">
              <a:rPr lang="nl-NL" altLang="nl-NL"/>
              <a:pPr>
                <a:defRPr/>
              </a:pPr>
              <a:t>‹nr.›</a:t>
            </a:fld>
            <a:endParaRPr lang="nl-NL" alt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720725" y="1812925"/>
            <a:ext cx="6362700" cy="755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725" y="2568575"/>
            <a:ext cx="6362700" cy="4667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7315200" y="1812925"/>
            <a:ext cx="6365875" cy="755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315200" y="2568575"/>
            <a:ext cx="6365875" cy="4667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377D39C2-EB3C-41B6-A453-9A88A434CC03}" type="slidenum">
              <a:rPr lang="nl-NL" altLang="nl-NL"/>
              <a:pPr>
                <a:defRPr/>
              </a:pPr>
              <a:t>‹nr.›</a:t>
            </a:fld>
            <a:endParaRPr lang="nl-NL" alt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567B1DDA-960E-4516-9C2F-5CAD1AA761DA}" type="slidenum">
              <a:rPr lang="nl-NL" altLang="nl-NL"/>
              <a:pPr>
                <a:defRPr/>
              </a:pPr>
              <a:t>‹nr.›</a:t>
            </a:fld>
            <a:endParaRPr lang="nl-NL" alt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60028F8F-80B3-4ED9-9C64-989EE793649B}" type="slidenum">
              <a:rPr lang="nl-NL" altLang="nl-NL"/>
              <a:pPr>
                <a:defRPr/>
              </a:pPr>
              <a:t>‹nr.›</a:t>
            </a:fld>
            <a:endParaRPr lang="nl-NL" alt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725" y="322263"/>
            <a:ext cx="4737100" cy="1373187"/>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5630863" y="322263"/>
            <a:ext cx="8050212" cy="6913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720725" y="1695450"/>
            <a:ext cx="4737100" cy="5540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186DA0E-06F9-46FB-9133-ABD130780D67}" type="slidenum">
              <a:rPr lang="nl-NL" altLang="nl-NL"/>
              <a:pPr>
                <a:defRPr/>
              </a:pPr>
              <a:t>‹nr.›</a:t>
            </a:fld>
            <a:endParaRPr lang="nl-NL" alt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2575" y="5670550"/>
            <a:ext cx="8640763" cy="669925"/>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2822575" y="723900"/>
            <a:ext cx="8640763" cy="4860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2822575" y="6340475"/>
            <a:ext cx="8640763" cy="950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D4E544D-C30B-4DF6-9441-5661B8AB41CC}" type="slidenum">
              <a:rPr lang="nl-NL" altLang="nl-NL"/>
              <a:pPr>
                <a:defRPr/>
              </a:pPr>
              <a:t>‹nr.›</a:t>
            </a:fld>
            <a:endParaRPr lang="nl-NL" alt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0725" y="323850"/>
            <a:ext cx="12960350" cy="1350963"/>
          </a:xfrm>
          <a:prstGeom prst="rect">
            <a:avLst/>
          </a:prstGeom>
          <a:noFill/>
          <a:ln w="9525">
            <a:noFill/>
            <a:miter lim="800000"/>
            <a:headEnd/>
            <a:tailEnd/>
          </a:ln>
        </p:spPr>
        <p:txBody>
          <a:bodyPr vert="horz" wrap="square" lIns="128583" tIns="64291" rIns="128583" bIns="64291"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720725" y="1890713"/>
            <a:ext cx="12960350" cy="5345112"/>
          </a:xfrm>
          <a:prstGeom prst="rect">
            <a:avLst/>
          </a:prstGeom>
          <a:noFill/>
          <a:ln w="9525">
            <a:noFill/>
            <a:miter lim="800000"/>
            <a:headEnd/>
            <a:tailEnd/>
          </a:ln>
        </p:spPr>
        <p:txBody>
          <a:bodyPr vert="horz" wrap="square" lIns="128583" tIns="64291" rIns="128583" bIns="64291"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720725" y="7377113"/>
            <a:ext cx="3359150" cy="561975"/>
          </a:xfrm>
          <a:prstGeom prst="rect">
            <a:avLst/>
          </a:prstGeom>
          <a:noFill/>
          <a:ln w="9525">
            <a:noFill/>
            <a:miter lim="800000"/>
            <a:headEnd/>
            <a:tailEnd/>
          </a:ln>
          <a:effectLst/>
        </p:spPr>
        <p:txBody>
          <a:bodyPr vert="horz" wrap="square" lIns="128583" tIns="64291" rIns="128583" bIns="64291" numCol="1" anchor="t" anchorCtr="0" compatLnSpc="1">
            <a:prstTxWarp prst="textNoShape">
              <a:avLst/>
            </a:prstTxWarp>
          </a:bodyPr>
          <a:lstStyle>
            <a:lvl1pPr eaLnBrk="1" hangingPunct="1">
              <a:defRPr sz="2000">
                <a:latin typeface="Arial" charset="0"/>
                <a:cs typeface="Arial" charset="0"/>
              </a:defRPr>
            </a:lvl1pPr>
          </a:lstStyle>
          <a:p>
            <a:pPr>
              <a:defRPr/>
            </a:pPr>
            <a:endParaRPr lang="nl-NL"/>
          </a:p>
        </p:txBody>
      </p:sp>
      <p:sp>
        <p:nvSpPr>
          <p:cNvPr id="1029" name="Rectangle 5"/>
          <p:cNvSpPr>
            <a:spLocks noGrp="1" noChangeArrowheads="1"/>
          </p:cNvSpPr>
          <p:nvPr>
            <p:ph type="ftr" sz="quarter" idx="3"/>
          </p:nvPr>
        </p:nvSpPr>
        <p:spPr bwMode="auto">
          <a:xfrm>
            <a:off x="4921250" y="7377113"/>
            <a:ext cx="4559300" cy="561975"/>
          </a:xfrm>
          <a:prstGeom prst="rect">
            <a:avLst/>
          </a:prstGeom>
          <a:noFill/>
          <a:ln w="9525">
            <a:noFill/>
            <a:miter lim="800000"/>
            <a:headEnd/>
            <a:tailEnd/>
          </a:ln>
          <a:effectLst/>
        </p:spPr>
        <p:txBody>
          <a:bodyPr vert="horz" wrap="square" lIns="128583" tIns="64291" rIns="128583" bIns="64291" numCol="1" anchor="t" anchorCtr="0" compatLnSpc="1">
            <a:prstTxWarp prst="textNoShape">
              <a:avLst/>
            </a:prstTxWarp>
          </a:bodyPr>
          <a:lstStyle>
            <a:lvl1pPr algn="ctr" eaLnBrk="1" hangingPunct="1">
              <a:defRPr sz="2000">
                <a:latin typeface="Arial" charset="0"/>
                <a:cs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10321925" y="7377113"/>
            <a:ext cx="3359150" cy="561975"/>
          </a:xfrm>
          <a:prstGeom prst="rect">
            <a:avLst/>
          </a:prstGeom>
          <a:noFill/>
          <a:ln w="9525">
            <a:noFill/>
            <a:miter lim="800000"/>
            <a:headEnd/>
            <a:tailEnd/>
          </a:ln>
          <a:effectLst/>
        </p:spPr>
        <p:txBody>
          <a:bodyPr vert="horz" wrap="square" lIns="128583" tIns="64291" rIns="128583" bIns="64291" numCol="1" anchor="t" anchorCtr="0" compatLnSpc="1">
            <a:prstTxWarp prst="textNoShape">
              <a:avLst/>
            </a:prstTxWarp>
          </a:bodyPr>
          <a:lstStyle>
            <a:lvl1pPr algn="r" eaLnBrk="1" hangingPunct="1">
              <a:defRPr sz="2000">
                <a:latin typeface="Arial" panose="020B0604020202020204" pitchFamily="34" charset="0"/>
                <a:cs typeface="Arial" panose="020B0604020202020204" pitchFamily="34" charset="0"/>
              </a:defRPr>
            </a:lvl1pPr>
          </a:lstStyle>
          <a:p>
            <a:pPr>
              <a:defRPr/>
            </a:pPr>
            <a:fld id="{C7F20262-8B60-4368-B503-B3CCDEA5D351}"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285875" rtl="0" eaLnBrk="0" fontAlgn="base" hangingPunct="0">
        <a:spcBef>
          <a:spcPct val="0"/>
        </a:spcBef>
        <a:spcAft>
          <a:spcPct val="0"/>
        </a:spcAft>
        <a:defRPr sz="6200">
          <a:solidFill>
            <a:schemeClr val="tx2"/>
          </a:solidFill>
          <a:latin typeface="+mj-lt"/>
          <a:ea typeface="+mj-ea"/>
          <a:cs typeface="+mj-cs"/>
        </a:defRPr>
      </a:lvl1pPr>
      <a:lvl2pPr algn="ctr" defTabSz="1285875" rtl="0" eaLnBrk="0" fontAlgn="base" hangingPunct="0">
        <a:spcBef>
          <a:spcPct val="0"/>
        </a:spcBef>
        <a:spcAft>
          <a:spcPct val="0"/>
        </a:spcAft>
        <a:defRPr sz="6200">
          <a:solidFill>
            <a:schemeClr val="tx2"/>
          </a:solidFill>
          <a:latin typeface="Arial" charset="0"/>
          <a:cs typeface="Arial" charset="0"/>
        </a:defRPr>
      </a:lvl2pPr>
      <a:lvl3pPr algn="ctr" defTabSz="1285875" rtl="0" eaLnBrk="0" fontAlgn="base" hangingPunct="0">
        <a:spcBef>
          <a:spcPct val="0"/>
        </a:spcBef>
        <a:spcAft>
          <a:spcPct val="0"/>
        </a:spcAft>
        <a:defRPr sz="6200">
          <a:solidFill>
            <a:schemeClr val="tx2"/>
          </a:solidFill>
          <a:latin typeface="Arial" charset="0"/>
          <a:cs typeface="Arial" charset="0"/>
        </a:defRPr>
      </a:lvl3pPr>
      <a:lvl4pPr algn="ctr" defTabSz="1285875" rtl="0" eaLnBrk="0" fontAlgn="base" hangingPunct="0">
        <a:spcBef>
          <a:spcPct val="0"/>
        </a:spcBef>
        <a:spcAft>
          <a:spcPct val="0"/>
        </a:spcAft>
        <a:defRPr sz="6200">
          <a:solidFill>
            <a:schemeClr val="tx2"/>
          </a:solidFill>
          <a:latin typeface="Arial" charset="0"/>
          <a:cs typeface="Arial" charset="0"/>
        </a:defRPr>
      </a:lvl4pPr>
      <a:lvl5pPr algn="ctr" defTabSz="1285875" rtl="0" eaLnBrk="0" fontAlgn="base" hangingPunct="0">
        <a:spcBef>
          <a:spcPct val="0"/>
        </a:spcBef>
        <a:spcAft>
          <a:spcPct val="0"/>
        </a:spcAft>
        <a:defRPr sz="6200">
          <a:solidFill>
            <a:schemeClr val="tx2"/>
          </a:solidFill>
          <a:latin typeface="Arial" charset="0"/>
          <a:cs typeface="Arial" charset="0"/>
        </a:defRPr>
      </a:lvl5pPr>
      <a:lvl6pPr marL="457200" algn="ctr" defTabSz="1285875" rtl="0" fontAlgn="base">
        <a:spcBef>
          <a:spcPct val="0"/>
        </a:spcBef>
        <a:spcAft>
          <a:spcPct val="0"/>
        </a:spcAft>
        <a:defRPr sz="6200">
          <a:solidFill>
            <a:schemeClr val="tx2"/>
          </a:solidFill>
          <a:latin typeface="Arial" charset="0"/>
          <a:cs typeface="Arial" charset="0"/>
        </a:defRPr>
      </a:lvl6pPr>
      <a:lvl7pPr marL="914400" algn="ctr" defTabSz="1285875" rtl="0" fontAlgn="base">
        <a:spcBef>
          <a:spcPct val="0"/>
        </a:spcBef>
        <a:spcAft>
          <a:spcPct val="0"/>
        </a:spcAft>
        <a:defRPr sz="6200">
          <a:solidFill>
            <a:schemeClr val="tx2"/>
          </a:solidFill>
          <a:latin typeface="Arial" charset="0"/>
          <a:cs typeface="Arial" charset="0"/>
        </a:defRPr>
      </a:lvl7pPr>
      <a:lvl8pPr marL="1371600" algn="ctr" defTabSz="1285875" rtl="0" fontAlgn="base">
        <a:spcBef>
          <a:spcPct val="0"/>
        </a:spcBef>
        <a:spcAft>
          <a:spcPct val="0"/>
        </a:spcAft>
        <a:defRPr sz="6200">
          <a:solidFill>
            <a:schemeClr val="tx2"/>
          </a:solidFill>
          <a:latin typeface="Arial" charset="0"/>
          <a:cs typeface="Arial" charset="0"/>
        </a:defRPr>
      </a:lvl8pPr>
      <a:lvl9pPr marL="1828800" algn="ctr" defTabSz="1285875" rtl="0" fontAlgn="base">
        <a:spcBef>
          <a:spcPct val="0"/>
        </a:spcBef>
        <a:spcAft>
          <a:spcPct val="0"/>
        </a:spcAft>
        <a:defRPr sz="6200">
          <a:solidFill>
            <a:schemeClr val="tx2"/>
          </a:solidFill>
          <a:latin typeface="Arial" charset="0"/>
          <a:cs typeface="Arial" charset="0"/>
        </a:defRPr>
      </a:lvl9pPr>
    </p:titleStyle>
    <p:bodyStyle>
      <a:lvl1pPr marL="482600" indent="-482600" algn="l" defTabSz="1285875" rtl="0" eaLnBrk="0" fontAlgn="base" hangingPunct="0">
        <a:spcBef>
          <a:spcPct val="20000"/>
        </a:spcBef>
        <a:spcAft>
          <a:spcPct val="0"/>
        </a:spcAft>
        <a:buChar char="•"/>
        <a:defRPr sz="4500">
          <a:solidFill>
            <a:schemeClr val="tx1"/>
          </a:solidFill>
          <a:latin typeface="+mn-lt"/>
          <a:ea typeface="+mn-ea"/>
          <a:cs typeface="+mn-cs"/>
        </a:defRPr>
      </a:lvl1pPr>
      <a:lvl2pPr marL="1044575" indent="-401638" algn="l" defTabSz="1285875" rtl="0" eaLnBrk="0" fontAlgn="base" hangingPunct="0">
        <a:spcBef>
          <a:spcPct val="20000"/>
        </a:spcBef>
        <a:spcAft>
          <a:spcPct val="0"/>
        </a:spcAft>
        <a:buChar char="–"/>
        <a:defRPr sz="3900">
          <a:solidFill>
            <a:schemeClr val="tx1"/>
          </a:solidFill>
          <a:latin typeface="+mn-lt"/>
          <a:cs typeface="+mn-cs"/>
        </a:defRPr>
      </a:lvl2pPr>
      <a:lvl3pPr marL="1606550" indent="-320675" algn="l" defTabSz="1285875" rtl="0" eaLnBrk="0" fontAlgn="base" hangingPunct="0">
        <a:spcBef>
          <a:spcPct val="20000"/>
        </a:spcBef>
        <a:spcAft>
          <a:spcPct val="0"/>
        </a:spcAft>
        <a:buChar char="•"/>
        <a:defRPr sz="3400">
          <a:solidFill>
            <a:schemeClr val="tx1"/>
          </a:solidFill>
          <a:latin typeface="+mn-lt"/>
          <a:cs typeface="+mn-cs"/>
        </a:defRPr>
      </a:lvl3pPr>
      <a:lvl4pPr marL="2249488" indent="-320675" algn="l" defTabSz="1285875" rtl="0" eaLnBrk="0" fontAlgn="base" hangingPunct="0">
        <a:spcBef>
          <a:spcPct val="20000"/>
        </a:spcBef>
        <a:spcAft>
          <a:spcPct val="0"/>
        </a:spcAft>
        <a:buChar char="–"/>
        <a:defRPr sz="2800">
          <a:solidFill>
            <a:schemeClr val="tx1"/>
          </a:solidFill>
          <a:latin typeface="+mn-lt"/>
          <a:cs typeface="+mn-cs"/>
        </a:defRPr>
      </a:lvl4pPr>
      <a:lvl5pPr marL="2892425" indent="-320675" algn="l" defTabSz="1285875" rtl="0" eaLnBrk="0" fontAlgn="base" hangingPunct="0">
        <a:spcBef>
          <a:spcPct val="20000"/>
        </a:spcBef>
        <a:spcAft>
          <a:spcPct val="0"/>
        </a:spcAft>
        <a:buChar char="»"/>
        <a:defRPr sz="2800">
          <a:solidFill>
            <a:schemeClr val="tx1"/>
          </a:solidFill>
          <a:latin typeface="+mn-lt"/>
          <a:cs typeface="+mn-cs"/>
        </a:defRPr>
      </a:lvl5pPr>
      <a:lvl6pPr marL="3349625" indent="-320675" algn="l" defTabSz="1285875" rtl="0" fontAlgn="base">
        <a:spcBef>
          <a:spcPct val="20000"/>
        </a:spcBef>
        <a:spcAft>
          <a:spcPct val="0"/>
        </a:spcAft>
        <a:buChar char="»"/>
        <a:defRPr sz="2800">
          <a:solidFill>
            <a:schemeClr val="tx1"/>
          </a:solidFill>
          <a:latin typeface="+mn-lt"/>
          <a:cs typeface="+mn-cs"/>
        </a:defRPr>
      </a:lvl6pPr>
      <a:lvl7pPr marL="3806825" indent="-320675" algn="l" defTabSz="1285875" rtl="0" fontAlgn="base">
        <a:spcBef>
          <a:spcPct val="20000"/>
        </a:spcBef>
        <a:spcAft>
          <a:spcPct val="0"/>
        </a:spcAft>
        <a:buChar char="»"/>
        <a:defRPr sz="2800">
          <a:solidFill>
            <a:schemeClr val="tx1"/>
          </a:solidFill>
          <a:latin typeface="+mn-lt"/>
          <a:cs typeface="+mn-cs"/>
        </a:defRPr>
      </a:lvl7pPr>
      <a:lvl8pPr marL="4264025" indent="-320675" algn="l" defTabSz="1285875" rtl="0" fontAlgn="base">
        <a:spcBef>
          <a:spcPct val="20000"/>
        </a:spcBef>
        <a:spcAft>
          <a:spcPct val="0"/>
        </a:spcAft>
        <a:buChar char="»"/>
        <a:defRPr sz="2800">
          <a:solidFill>
            <a:schemeClr val="tx1"/>
          </a:solidFill>
          <a:latin typeface="+mn-lt"/>
          <a:cs typeface="+mn-cs"/>
        </a:defRPr>
      </a:lvl8pPr>
      <a:lvl9pPr marL="4721225" indent="-320675" algn="l" defTabSz="1285875" rtl="0" fontAlgn="base">
        <a:spcBef>
          <a:spcPct val="20000"/>
        </a:spcBef>
        <a:spcAft>
          <a:spcPct val="0"/>
        </a:spcAft>
        <a:buChar char="»"/>
        <a:defRPr sz="28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Afbeelding 1"/>
          <p:cNvPicPr>
            <a:picLocks noChangeAspect="1"/>
          </p:cNvPicPr>
          <p:nvPr/>
        </p:nvPicPr>
        <p:blipFill>
          <a:blip r:embed="rId2"/>
          <a:srcRect/>
          <a:stretch>
            <a:fillRect/>
          </a:stretch>
        </p:blipFill>
        <p:spPr bwMode="auto">
          <a:xfrm>
            <a:off x="0" y="3175"/>
            <a:ext cx="14401800" cy="8094663"/>
          </a:xfrm>
          <a:prstGeom prst="rect">
            <a:avLst/>
          </a:prstGeom>
          <a:noFill/>
          <a:ln w="9525">
            <a:noFill/>
            <a:miter lim="800000"/>
            <a:headEnd/>
            <a:tailEnd/>
          </a:ln>
        </p:spPr>
      </p:pic>
      <p:sp>
        <p:nvSpPr>
          <p:cNvPr id="3" name="Rechthoek 2"/>
          <p:cNvSpPr/>
          <p:nvPr/>
        </p:nvSpPr>
        <p:spPr bwMode="auto">
          <a:xfrm>
            <a:off x="1871663" y="2106613"/>
            <a:ext cx="12674600" cy="2376487"/>
          </a:xfrm>
          <a:prstGeom prst="rect">
            <a:avLst/>
          </a:prstGeom>
          <a:solidFill>
            <a:schemeClr val="accent1">
              <a:lumMod val="50000"/>
              <a:alpha val="70000"/>
            </a:schemeClr>
          </a:solidFill>
          <a:ln w="9525" cap="flat" cmpd="sng" algn="ctr">
            <a:noFill/>
            <a:prstDash val="solid"/>
            <a:round/>
            <a:headEnd type="none" w="med" len="med"/>
            <a:tailEnd type="none" w="med" len="med"/>
          </a:ln>
          <a:effectLst/>
        </p:spPr>
        <p:txBody>
          <a:bodyPr>
            <a:spAutoFit/>
          </a:bodyPr>
          <a:lstStyle/>
          <a:p>
            <a:pPr algn="ctr">
              <a:defRPr/>
            </a:pPr>
            <a:endParaRPr lang="nl-NL" dirty="0"/>
          </a:p>
        </p:txBody>
      </p:sp>
      <p:sp>
        <p:nvSpPr>
          <p:cNvPr id="13315" name="Tekstvak 4"/>
          <p:cNvSpPr txBox="1">
            <a:spLocks noChangeArrowheads="1"/>
          </p:cNvSpPr>
          <p:nvPr/>
        </p:nvSpPr>
        <p:spPr bwMode="auto">
          <a:xfrm>
            <a:off x="2160588" y="2393950"/>
            <a:ext cx="11377612" cy="1016000"/>
          </a:xfrm>
          <a:prstGeom prst="rect">
            <a:avLst/>
          </a:prstGeom>
          <a:noFill/>
          <a:ln w="9525">
            <a:noFill/>
            <a:miter lim="800000"/>
            <a:headEnd/>
            <a:tailEnd/>
          </a:ln>
        </p:spPr>
        <p:txBody>
          <a:bodyPr>
            <a:spAutoFit/>
          </a:bodyPr>
          <a:lstStyle/>
          <a:p>
            <a:r>
              <a:rPr lang="nl-NL" altLang="nl-NL" sz="6000" b="1">
                <a:solidFill>
                  <a:schemeClr val="bg1"/>
                </a:solidFill>
                <a:latin typeface="Arial Narrow" pitchFamily="34" charset="0"/>
              </a:rPr>
              <a:t>God en de zee</a:t>
            </a:r>
            <a:endParaRPr lang="nl-NL" altLang="nl-NL">
              <a:solidFill>
                <a:schemeClr val="bg1"/>
              </a:solidFill>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8" descr="Epitome: Out of the Heart's Overflow - Rivers of Living Water"/>
          <p:cNvPicPr>
            <a:picLocks noChangeAspect="1" noChangeArrowheads="1"/>
          </p:cNvPicPr>
          <p:nvPr/>
        </p:nvPicPr>
        <p:blipFill>
          <a:blip r:embed="rId2"/>
          <a:srcRect/>
          <a:stretch>
            <a:fillRect/>
          </a:stretch>
        </p:blipFill>
        <p:spPr bwMode="auto">
          <a:xfrm>
            <a:off x="0" y="0"/>
            <a:ext cx="14401800" cy="81010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Epitome: Out of the Heart's Overflow - Rivers of Living Water"/>
          <p:cNvPicPr>
            <a:picLocks noChangeAspect="1" noChangeArrowheads="1"/>
          </p:cNvPicPr>
          <p:nvPr/>
        </p:nvPicPr>
        <p:blipFill>
          <a:blip r:embed="rId2"/>
          <a:srcRect/>
          <a:stretch>
            <a:fillRect/>
          </a:stretch>
        </p:blipFill>
        <p:spPr bwMode="auto">
          <a:xfrm>
            <a:off x="0" y="0"/>
            <a:ext cx="14401800" cy="8101013"/>
          </a:xfrm>
          <a:prstGeom prst="rect">
            <a:avLst/>
          </a:prstGeom>
          <a:noFill/>
          <a:ln w="9525">
            <a:noFill/>
            <a:miter lim="800000"/>
            <a:headEnd/>
            <a:tailEnd/>
          </a:ln>
        </p:spPr>
      </p:pic>
      <p:sp>
        <p:nvSpPr>
          <p:cNvPr id="3" name="Rechthoek 2"/>
          <p:cNvSpPr/>
          <p:nvPr/>
        </p:nvSpPr>
        <p:spPr bwMode="auto">
          <a:xfrm>
            <a:off x="28575" y="0"/>
            <a:ext cx="14401800" cy="8101013"/>
          </a:xfrm>
          <a:prstGeom prst="rect">
            <a:avLst/>
          </a:prstGeom>
          <a:solidFill>
            <a:schemeClr val="accent1">
              <a:lumMod val="50000"/>
              <a:alpha val="70000"/>
            </a:schemeClr>
          </a:solidFill>
          <a:ln w="9525" cap="flat" cmpd="sng" algn="ctr">
            <a:noFill/>
            <a:prstDash val="solid"/>
            <a:round/>
            <a:headEnd type="none" w="med" len="med"/>
            <a:tailEnd type="none" w="med" len="med"/>
          </a:ln>
          <a:effectLst/>
        </p:spPr>
        <p:txBody>
          <a:bodyPr>
            <a:spAutoFit/>
          </a:bodyPr>
          <a:lstStyle/>
          <a:p>
            <a:pPr algn="ctr">
              <a:defRPr/>
            </a:pPr>
            <a:endParaRPr lang="nl-NL" dirty="0"/>
          </a:p>
        </p:txBody>
      </p:sp>
      <p:sp>
        <p:nvSpPr>
          <p:cNvPr id="23555" name="Tekstvak 4"/>
          <p:cNvSpPr txBox="1">
            <a:spLocks noChangeArrowheads="1"/>
          </p:cNvSpPr>
          <p:nvPr/>
        </p:nvSpPr>
        <p:spPr bwMode="auto">
          <a:xfrm>
            <a:off x="431800" y="233363"/>
            <a:ext cx="13754100" cy="2838450"/>
          </a:xfrm>
          <a:prstGeom prst="rect">
            <a:avLst/>
          </a:prstGeom>
          <a:noFill/>
          <a:ln w="9525">
            <a:noFill/>
            <a:miter lim="800000"/>
            <a:headEnd/>
            <a:tailEnd/>
          </a:ln>
        </p:spPr>
        <p:txBody>
          <a:bodyPr>
            <a:spAutoFit/>
          </a:bodyPr>
          <a:lstStyle/>
          <a:p>
            <a:r>
              <a:rPr lang="nl-NL" altLang="nl-NL" sz="3600" b="1">
                <a:solidFill>
                  <a:schemeClr val="bg1"/>
                </a:solidFill>
                <a:latin typeface="Calibri" pitchFamily="34" charset="0"/>
                <a:cs typeface="Calibri" pitchFamily="34" charset="0"/>
              </a:rPr>
              <a:t>Johannes 7</a:t>
            </a:r>
            <a:r>
              <a:rPr lang="nl-NL" altLang="nl-NL" sz="3600">
                <a:solidFill>
                  <a:schemeClr val="bg1"/>
                </a:solidFill>
                <a:latin typeface="Calibri" pitchFamily="34" charset="0"/>
                <a:cs typeface="Calibri" pitchFamily="34" charset="0"/>
              </a:rPr>
              <a:t>   [37] Op de laatste dag, het hoogtepunt van het feest, stond Jezus in de tempel, en Hij riep: ‘Laat wie dorst heeft bij Mij komen en drinken! [38] “Rivieren van levend water zullen stromen uit het hart van wie in Mij gelooft,” zo zegt de Schrift.’ [39] Hiermee doelde Hij op de Geest die zij die in Hem geloofden zouden ontvangen.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Sea Glass Beach California: Everything You Need to Know - Traveladvo"/>
          <p:cNvPicPr>
            <a:picLocks noChangeAspect="1" noChangeArrowheads="1"/>
          </p:cNvPicPr>
          <p:nvPr/>
        </p:nvPicPr>
        <p:blipFill>
          <a:blip r:embed="rId2"/>
          <a:srcRect/>
          <a:stretch>
            <a:fillRect/>
          </a:stretch>
        </p:blipFill>
        <p:spPr bwMode="auto">
          <a:xfrm>
            <a:off x="0" y="0"/>
            <a:ext cx="14401800" cy="8101013"/>
          </a:xfrm>
          <a:prstGeom prst="rect">
            <a:avLst/>
          </a:prstGeom>
          <a:noFill/>
          <a:ln w="9525">
            <a:noFill/>
            <a:miter lim="800000"/>
            <a:headEnd/>
            <a:tailEnd/>
          </a:ln>
        </p:spPr>
      </p:pic>
      <p:sp>
        <p:nvSpPr>
          <p:cNvPr id="24578" name="Tekstvak 4"/>
          <p:cNvSpPr txBox="1">
            <a:spLocks noChangeArrowheads="1"/>
          </p:cNvSpPr>
          <p:nvPr/>
        </p:nvSpPr>
        <p:spPr bwMode="auto">
          <a:xfrm>
            <a:off x="431800" y="233363"/>
            <a:ext cx="13970000" cy="1190625"/>
          </a:xfrm>
          <a:prstGeom prst="rect">
            <a:avLst/>
          </a:prstGeom>
          <a:noFill/>
          <a:ln w="9525">
            <a:noFill/>
            <a:miter lim="800000"/>
            <a:headEnd/>
            <a:tailEnd/>
          </a:ln>
        </p:spPr>
        <p:txBody>
          <a:bodyPr>
            <a:spAutoFit/>
          </a:bodyPr>
          <a:lstStyle/>
          <a:p>
            <a:r>
              <a:rPr lang="nl-NL" altLang="nl-NL" sz="3600" b="1">
                <a:solidFill>
                  <a:schemeClr val="accent2"/>
                </a:solidFill>
                <a:latin typeface="Calibri" pitchFamily="34" charset="0"/>
                <a:cs typeface="Calibri" pitchFamily="34" charset="0"/>
              </a:rPr>
              <a:t>Openbaring 21</a:t>
            </a:r>
            <a:r>
              <a:rPr lang="nl-NL" altLang="nl-NL" sz="3600">
                <a:solidFill>
                  <a:schemeClr val="accent2"/>
                </a:solidFill>
                <a:latin typeface="Calibri" pitchFamily="34" charset="0"/>
                <a:cs typeface="Calibri" pitchFamily="34" charset="0"/>
              </a:rPr>
              <a:t>   [1] Ik zag een nieuwe hemel en een nieuwe aarde. Want de eerste hemel en de eerste aarde zijn voorbij, en de zee is er niet meer.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Afbeelding 1"/>
          <p:cNvPicPr>
            <a:picLocks noChangeAspect="1"/>
          </p:cNvPicPr>
          <p:nvPr/>
        </p:nvPicPr>
        <p:blipFill>
          <a:blip r:embed="rId2"/>
          <a:srcRect/>
          <a:stretch>
            <a:fillRect/>
          </a:stretch>
        </p:blipFill>
        <p:spPr bwMode="auto">
          <a:xfrm>
            <a:off x="0" y="3175"/>
            <a:ext cx="14401800" cy="8094663"/>
          </a:xfrm>
          <a:prstGeom prst="rect">
            <a:avLst/>
          </a:prstGeom>
          <a:noFill/>
          <a:ln w="9525">
            <a:noFill/>
            <a:miter lim="800000"/>
            <a:headEnd/>
            <a:tailEnd/>
          </a:ln>
        </p:spPr>
      </p:pic>
      <p:sp>
        <p:nvSpPr>
          <p:cNvPr id="3" name="Rechthoek 2"/>
          <p:cNvSpPr/>
          <p:nvPr/>
        </p:nvSpPr>
        <p:spPr bwMode="auto">
          <a:xfrm>
            <a:off x="28575" y="0"/>
            <a:ext cx="14401800" cy="8101013"/>
          </a:xfrm>
          <a:prstGeom prst="rect">
            <a:avLst/>
          </a:prstGeom>
          <a:solidFill>
            <a:schemeClr val="accent1">
              <a:lumMod val="50000"/>
              <a:alpha val="70000"/>
            </a:schemeClr>
          </a:solidFill>
          <a:ln w="9525" cap="flat" cmpd="sng" algn="ctr">
            <a:noFill/>
            <a:prstDash val="solid"/>
            <a:round/>
            <a:headEnd type="none" w="med" len="med"/>
            <a:tailEnd type="none" w="med" len="med"/>
          </a:ln>
          <a:effectLst/>
        </p:spPr>
        <p:txBody>
          <a:bodyPr>
            <a:spAutoFit/>
          </a:bodyPr>
          <a:lstStyle/>
          <a:p>
            <a:pPr algn="ctr">
              <a:defRPr/>
            </a:pPr>
            <a:endParaRPr lang="nl-NL" dirty="0"/>
          </a:p>
        </p:txBody>
      </p:sp>
      <p:sp>
        <p:nvSpPr>
          <p:cNvPr id="14339" name="Tekstvak 4"/>
          <p:cNvSpPr txBox="1">
            <a:spLocks noChangeArrowheads="1"/>
          </p:cNvSpPr>
          <p:nvPr/>
        </p:nvSpPr>
        <p:spPr bwMode="auto">
          <a:xfrm>
            <a:off x="431800" y="233363"/>
            <a:ext cx="13754100" cy="7781925"/>
          </a:xfrm>
          <a:prstGeom prst="rect">
            <a:avLst/>
          </a:prstGeom>
          <a:noFill/>
          <a:ln w="9525">
            <a:noFill/>
            <a:miter lim="800000"/>
            <a:headEnd/>
            <a:tailEnd/>
          </a:ln>
        </p:spPr>
        <p:txBody>
          <a:bodyPr>
            <a:spAutoFit/>
          </a:bodyPr>
          <a:lstStyle/>
          <a:p>
            <a:r>
              <a:rPr lang="nl-NL" sz="3600" b="1">
                <a:solidFill>
                  <a:schemeClr val="bg1"/>
                </a:solidFill>
                <a:latin typeface="Calibri" pitchFamily="34" charset="0"/>
                <a:cs typeface="Times New Roman" pitchFamily="18" charset="0"/>
              </a:rPr>
              <a:t>Genesis 1   </a:t>
            </a:r>
            <a:r>
              <a:rPr lang="nl-NL" sz="3600">
                <a:solidFill>
                  <a:schemeClr val="bg1"/>
                </a:solidFill>
                <a:latin typeface="Calibri" pitchFamily="34" charset="0"/>
                <a:cs typeface="Times New Roman" pitchFamily="18" charset="0"/>
              </a:rPr>
              <a:t>[1] In het begin schiep God de hemel en de aarde. [2] De aarde was woest en doods, duisternis lag over de oervloed, en over het water zweefde Gods geest. [3] God zei: ‘Laat er licht zijn,’ en er was licht. [4] God zag dat het licht goed was, en Hij scheidde het licht van de duisternis; [5] het licht noemde Hij dag, de duisternis noemde Hij nacht. Het werd avond en het werd morgen. De eerste dag. [6] God zei: ‘Laat er midden in het water een gewelf komen dat de watermassa’s van elkaar scheidt.’ [7] God maakte het gewelf en scheidde het water onder het gewelf van het water erboven. Zo gebeurde het. [8] Hij noemde het gewelf hemel. Het werd avond en het werd morgen. De tweede dag. [9] God zei: ‘Laat het water onder de hemel naar één plaats stromen, zodat er droog land verschijnt.’ En zo gebeurde het. [10] Het droge noemde Hij aarde, het samengestroomde water noemde Hij  </a:t>
            </a:r>
            <a:r>
              <a:rPr lang="nl-NL" sz="3600" b="1">
                <a:solidFill>
                  <a:schemeClr val="bg1"/>
                </a:solidFill>
                <a:latin typeface="Calibri" pitchFamily="34" charset="0"/>
                <a:cs typeface="Times New Roman" pitchFamily="18" charset="0"/>
              </a:rPr>
              <a:t>Z E E  </a:t>
            </a:r>
            <a:r>
              <a:rPr lang="nl-NL" sz="3600">
                <a:solidFill>
                  <a:schemeClr val="bg1"/>
                </a:solidFill>
                <a:latin typeface="Calibri" pitchFamily="34" charset="0"/>
                <a:cs typeface="Times New Roman" pitchFamily="18" charset="0"/>
              </a:rPr>
              <a:t>. En God zag dat het goed was.</a:t>
            </a:r>
            <a:endParaRPr lang="nl-NL" altLang="nl-NL" sz="8000">
              <a:solidFill>
                <a:schemeClr val="bg1"/>
              </a:solidFill>
              <a:latin typeface="Arial 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Afbeelding 1"/>
          <p:cNvPicPr>
            <a:picLocks noChangeAspect="1"/>
          </p:cNvPicPr>
          <p:nvPr/>
        </p:nvPicPr>
        <p:blipFill>
          <a:blip r:embed="rId2"/>
          <a:srcRect/>
          <a:stretch>
            <a:fillRect/>
          </a:stretch>
        </p:blipFill>
        <p:spPr bwMode="auto">
          <a:xfrm>
            <a:off x="0" y="3175"/>
            <a:ext cx="14401800" cy="8094663"/>
          </a:xfrm>
          <a:prstGeom prst="rect">
            <a:avLst/>
          </a:prstGeom>
          <a:noFill/>
          <a:ln w="9525">
            <a:noFill/>
            <a:miter lim="800000"/>
            <a:headEnd/>
            <a:tailEnd/>
          </a:ln>
        </p:spPr>
      </p:pic>
      <p:sp>
        <p:nvSpPr>
          <p:cNvPr id="3" name="Rechthoek 2"/>
          <p:cNvSpPr/>
          <p:nvPr/>
        </p:nvSpPr>
        <p:spPr bwMode="auto">
          <a:xfrm>
            <a:off x="28575" y="0"/>
            <a:ext cx="14401800" cy="8101013"/>
          </a:xfrm>
          <a:prstGeom prst="rect">
            <a:avLst/>
          </a:prstGeom>
          <a:solidFill>
            <a:schemeClr val="accent1">
              <a:lumMod val="50000"/>
              <a:alpha val="70000"/>
            </a:schemeClr>
          </a:solidFill>
          <a:ln w="9525" cap="flat" cmpd="sng" algn="ctr">
            <a:noFill/>
            <a:prstDash val="solid"/>
            <a:round/>
            <a:headEnd type="none" w="med" len="med"/>
            <a:tailEnd type="none" w="med" len="med"/>
          </a:ln>
          <a:effectLst/>
        </p:spPr>
        <p:txBody>
          <a:bodyPr>
            <a:spAutoFit/>
          </a:bodyPr>
          <a:lstStyle/>
          <a:p>
            <a:pPr algn="ctr">
              <a:defRPr/>
            </a:pPr>
            <a:endParaRPr lang="nl-NL" dirty="0"/>
          </a:p>
        </p:txBody>
      </p:sp>
      <p:sp>
        <p:nvSpPr>
          <p:cNvPr id="15363" name="Tekstvak 4"/>
          <p:cNvSpPr txBox="1">
            <a:spLocks noChangeArrowheads="1"/>
          </p:cNvSpPr>
          <p:nvPr/>
        </p:nvSpPr>
        <p:spPr bwMode="auto">
          <a:xfrm>
            <a:off x="431800" y="233363"/>
            <a:ext cx="13754100" cy="7048500"/>
          </a:xfrm>
          <a:prstGeom prst="rect">
            <a:avLst/>
          </a:prstGeom>
          <a:noFill/>
          <a:ln w="9525">
            <a:noFill/>
            <a:miter lim="800000"/>
            <a:headEnd/>
            <a:tailEnd/>
          </a:ln>
        </p:spPr>
        <p:txBody>
          <a:bodyPr>
            <a:spAutoFit/>
          </a:bodyPr>
          <a:lstStyle/>
          <a:p>
            <a:r>
              <a:rPr lang="nl-NL" altLang="nl-NL" sz="3600" b="1">
                <a:solidFill>
                  <a:schemeClr val="bg1"/>
                </a:solidFill>
                <a:latin typeface="Calibri" pitchFamily="34" charset="0"/>
                <a:cs typeface="Calibri" pitchFamily="34" charset="0"/>
              </a:rPr>
              <a:t>Job 38:16</a:t>
            </a:r>
          </a:p>
          <a:p>
            <a:r>
              <a:rPr lang="nl-NL" altLang="nl-NL" sz="3600">
                <a:solidFill>
                  <a:schemeClr val="bg1"/>
                </a:solidFill>
                <a:latin typeface="Calibri" pitchFamily="34" charset="0"/>
                <a:cs typeface="Calibri" pitchFamily="34" charset="0"/>
              </a:rPr>
              <a:t>  Betrad een mens ooit de plaats waar de zee opwelt? Heeft hij over haar diepste bodem gewandeld?</a:t>
            </a:r>
          </a:p>
          <a:p>
            <a:endParaRPr lang="nl-NL" altLang="nl-NL" sz="2000">
              <a:solidFill>
                <a:schemeClr val="bg1"/>
              </a:solidFill>
              <a:latin typeface="Calibri" pitchFamily="34" charset="0"/>
              <a:cs typeface="Calibri" pitchFamily="34" charset="0"/>
            </a:endParaRPr>
          </a:p>
          <a:p>
            <a:r>
              <a:rPr lang="nl-NL" altLang="nl-NL" sz="3600" b="1">
                <a:solidFill>
                  <a:schemeClr val="bg1"/>
                </a:solidFill>
                <a:latin typeface="Calibri" pitchFamily="34" charset="0"/>
                <a:cs typeface="Calibri" pitchFamily="34" charset="0"/>
              </a:rPr>
              <a:t>Job 36:30</a:t>
            </a:r>
          </a:p>
          <a:p>
            <a:r>
              <a:rPr lang="nl-NL" altLang="nl-NL" sz="3600">
                <a:solidFill>
                  <a:schemeClr val="bg1"/>
                </a:solidFill>
                <a:latin typeface="Calibri" pitchFamily="34" charset="0"/>
                <a:cs typeface="Calibri" pitchFamily="34" charset="0"/>
              </a:rPr>
              <a:t>  De hemel laat Hij baden in zijn licht en Hij legt het diepste van de zeeën bloot.</a:t>
            </a:r>
          </a:p>
          <a:p>
            <a:endParaRPr lang="nl-NL" altLang="nl-NL" sz="2000">
              <a:solidFill>
                <a:schemeClr val="bg1"/>
              </a:solidFill>
              <a:latin typeface="Calibri" pitchFamily="34" charset="0"/>
              <a:cs typeface="Calibri" pitchFamily="34" charset="0"/>
            </a:endParaRPr>
          </a:p>
          <a:p>
            <a:r>
              <a:rPr lang="nl-NL" altLang="nl-NL" sz="3600" b="1">
                <a:solidFill>
                  <a:schemeClr val="bg1"/>
                </a:solidFill>
                <a:latin typeface="Calibri" pitchFamily="34" charset="0"/>
                <a:cs typeface="Calibri" pitchFamily="34" charset="0"/>
              </a:rPr>
              <a:t>Job 26:12</a:t>
            </a:r>
          </a:p>
          <a:p>
            <a:r>
              <a:rPr lang="nl-NL" altLang="nl-NL" sz="3600">
                <a:solidFill>
                  <a:schemeClr val="bg1"/>
                </a:solidFill>
                <a:latin typeface="Calibri" pitchFamily="34" charset="0"/>
                <a:cs typeface="Calibri" pitchFamily="34" charset="0"/>
              </a:rPr>
              <a:t>  Met zijn kracht doet Hij de zee bedaren.</a:t>
            </a:r>
          </a:p>
          <a:p>
            <a:endParaRPr lang="nl-NL" altLang="nl-NL" sz="2000">
              <a:solidFill>
                <a:schemeClr val="bg1"/>
              </a:solidFill>
              <a:latin typeface="Calibri" pitchFamily="34" charset="0"/>
              <a:cs typeface="Calibri" pitchFamily="34" charset="0"/>
            </a:endParaRPr>
          </a:p>
          <a:p>
            <a:r>
              <a:rPr lang="nl-NL" altLang="nl-NL" sz="3600" b="1">
                <a:solidFill>
                  <a:schemeClr val="bg1"/>
                </a:solidFill>
                <a:latin typeface="Calibri" pitchFamily="34" charset="0"/>
                <a:cs typeface="Calibri" pitchFamily="34" charset="0"/>
              </a:rPr>
              <a:t>Job 9:8</a:t>
            </a:r>
          </a:p>
          <a:p>
            <a:r>
              <a:rPr lang="nl-NL" altLang="nl-NL" sz="3600">
                <a:solidFill>
                  <a:schemeClr val="bg1"/>
                </a:solidFill>
                <a:latin typeface="Calibri" pitchFamily="34" charset="0"/>
                <a:cs typeface="Calibri" pitchFamily="34" charset="0"/>
              </a:rPr>
              <a:t>  Hij spant het hemelgewelf, Hij alleen, en wandelt op de hoog oprijzende zee.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Afbeelding 1"/>
          <p:cNvPicPr>
            <a:picLocks noChangeAspect="1"/>
          </p:cNvPicPr>
          <p:nvPr/>
        </p:nvPicPr>
        <p:blipFill>
          <a:blip r:embed="rId2"/>
          <a:srcRect/>
          <a:stretch>
            <a:fillRect/>
          </a:stretch>
        </p:blipFill>
        <p:spPr bwMode="auto">
          <a:xfrm>
            <a:off x="0" y="3175"/>
            <a:ext cx="14401800" cy="8094663"/>
          </a:xfrm>
          <a:prstGeom prst="rect">
            <a:avLst/>
          </a:prstGeom>
          <a:noFill/>
          <a:ln w="9525">
            <a:noFill/>
            <a:miter lim="800000"/>
            <a:headEnd/>
            <a:tailEnd/>
          </a:ln>
        </p:spPr>
      </p:pic>
      <p:sp>
        <p:nvSpPr>
          <p:cNvPr id="3" name="Rechthoek 2"/>
          <p:cNvSpPr/>
          <p:nvPr/>
        </p:nvSpPr>
        <p:spPr bwMode="auto">
          <a:xfrm>
            <a:off x="28575" y="0"/>
            <a:ext cx="14401800" cy="8101013"/>
          </a:xfrm>
          <a:prstGeom prst="rect">
            <a:avLst/>
          </a:prstGeom>
          <a:solidFill>
            <a:schemeClr val="accent1">
              <a:lumMod val="50000"/>
              <a:alpha val="70000"/>
            </a:schemeClr>
          </a:solidFill>
          <a:ln w="9525" cap="flat" cmpd="sng" algn="ctr">
            <a:noFill/>
            <a:prstDash val="solid"/>
            <a:round/>
            <a:headEnd type="none" w="med" len="med"/>
            <a:tailEnd type="none" w="med" len="med"/>
          </a:ln>
          <a:effectLst/>
        </p:spPr>
        <p:txBody>
          <a:bodyPr>
            <a:spAutoFit/>
          </a:bodyPr>
          <a:lstStyle/>
          <a:p>
            <a:pPr algn="ctr">
              <a:defRPr/>
            </a:pPr>
            <a:endParaRPr lang="nl-NL" dirty="0"/>
          </a:p>
        </p:txBody>
      </p:sp>
      <p:sp>
        <p:nvSpPr>
          <p:cNvPr id="16387" name="Tekstvak 4"/>
          <p:cNvSpPr txBox="1">
            <a:spLocks noChangeArrowheads="1"/>
          </p:cNvSpPr>
          <p:nvPr/>
        </p:nvSpPr>
        <p:spPr bwMode="auto">
          <a:xfrm>
            <a:off x="431800" y="233363"/>
            <a:ext cx="13754100" cy="6683375"/>
          </a:xfrm>
          <a:prstGeom prst="rect">
            <a:avLst/>
          </a:prstGeom>
          <a:noFill/>
          <a:ln w="9525">
            <a:noFill/>
            <a:miter lim="800000"/>
            <a:headEnd/>
            <a:tailEnd/>
          </a:ln>
        </p:spPr>
        <p:txBody>
          <a:bodyPr>
            <a:spAutoFit/>
          </a:bodyPr>
          <a:lstStyle/>
          <a:p>
            <a:r>
              <a:rPr lang="nl-NL" altLang="nl-NL" sz="3600" b="1">
                <a:solidFill>
                  <a:schemeClr val="bg1"/>
                </a:solidFill>
                <a:latin typeface="Calibri" pitchFamily="34" charset="0"/>
                <a:cs typeface="Calibri" pitchFamily="34" charset="0"/>
              </a:rPr>
              <a:t>Ezechiël 47   </a:t>
            </a:r>
            <a:r>
              <a:rPr lang="nl-NL" altLang="nl-NL" sz="3600">
                <a:solidFill>
                  <a:schemeClr val="bg1"/>
                </a:solidFill>
                <a:latin typeface="Calibri" pitchFamily="34" charset="0"/>
                <a:cs typeface="Calibri" pitchFamily="34" charset="0"/>
              </a:rPr>
              <a:t>[1] Een man bracht mij naar de ingang van de tempel. Daar zag ik water onder de drempel van de tempel vandaan komen. (...) [5] (...)  het werd een ondoorwaadbare rivier. [6] De man zei tegen mij: ‘Zie je dat, mensenkind?’ en hij liet mij terugkomen op de oever van de rivier. [7] Toen ik weer terug was, zag ik op de oevers van de rivier aan weerskanten heel veel bomen. [8] Hij zei tegen mij: ‘Dit water stroomt door de oostelijke landstreek, dan naar beneden de Jordaanvallei in, en mondt uit in de Dode Zee. Wanneer het de zee in stroomt wordt het water daar zoet. [9] Het zal er wemelen van levende wezens, overal waar de rivier stroomt komt leven, er zal vis zijn in overvloed. Als dit water in de Dode Zee aankomt wordt het water daar zoet; overal waar de rivier stroomt komt leven.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Afbeelding 1"/>
          <p:cNvPicPr>
            <a:picLocks noChangeAspect="1"/>
          </p:cNvPicPr>
          <p:nvPr/>
        </p:nvPicPr>
        <p:blipFill>
          <a:blip r:embed="rId2"/>
          <a:srcRect/>
          <a:stretch>
            <a:fillRect/>
          </a:stretch>
        </p:blipFill>
        <p:spPr bwMode="auto">
          <a:xfrm>
            <a:off x="0" y="6350"/>
            <a:ext cx="14401800" cy="8094663"/>
          </a:xfrm>
          <a:prstGeom prst="rect">
            <a:avLst/>
          </a:prstGeom>
          <a:noFill/>
          <a:ln w="9525">
            <a:noFill/>
            <a:miter lim="800000"/>
            <a:headEnd/>
            <a:tailEnd/>
          </a:ln>
        </p:spPr>
      </p:pic>
      <p:pic>
        <p:nvPicPr>
          <p:cNvPr id="17414" name="Picture 6"/>
          <p:cNvPicPr>
            <a:picLocks noChangeAspect="1" noChangeArrowheads="1"/>
          </p:cNvPicPr>
          <p:nvPr/>
        </p:nvPicPr>
        <p:blipFill>
          <a:blip r:embed="rId3"/>
          <a:srcRect/>
          <a:stretch>
            <a:fillRect/>
          </a:stretch>
        </p:blipFill>
        <p:spPr bwMode="auto">
          <a:xfrm>
            <a:off x="0" y="0"/>
            <a:ext cx="14401800" cy="8101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3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2"/>
          <a:srcRect/>
          <a:stretch>
            <a:fillRect/>
          </a:stretch>
        </p:blipFill>
        <p:spPr bwMode="auto">
          <a:xfrm>
            <a:off x="0" y="0"/>
            <a:ext cx="14401800" cy="8101013"/>
          </a:xfrm>
          <a:prstGeom prst="rect">
            <a:avLst/>
          </a:prstGeom>
          <a:noFill/>
          <a:ln w="9525">
            <a:noFill/>
            <a:miter lim="800000"/>
            <a:headEnd/>
            <a:tailEnd/>
          </a:ln>
        </p:spPr>
      </p:pic>
      <p:sp>
        <p:nvSpPr>
          <p:cNvPr id="3" name="Rechthoek 2"/>
          <p:cNvSpPr/>
          <p:nvPr/>
        </p:nvSpPr>
        <p:spPr bwMode="auto">
          <a:xfrm>
            <a:off x="28575" y="0"/>
            <a:ext cx="14401800" cy="8101013"/>
          </a:xfrm>
          <a:prstGeom prst="rect">
            <a:avLst/>
          </a:prstGeom>
          <a:solidFill>
            <a:schemeClr val="accent1">
              <a:lumMod val="50000"/>
              <a:alpha val="70000"/>
            </a:schemeClr>
          </a:solidFill>
          <a:ln w="9525" cap="flat" cmpd="sng" algn="ctr">
            <a:noFill/>
            <a:prstDash val="solid"/>
            <a:round/>
            <a:headEnd type="none" w="med" len="med"/>
            <a:tailEnd type="none" w="med" len="med"/>
          </a:ln>
          <a:effectLst/>
        </p:spPr>
        <p:txBody>
          <a:bodyPr>
            <a:spAutoFit/>
          </a:bodyPr>
          <a:lstStyle/>
          <a:p>
            <a:pPr algn="ctr">
              <a:defRPr/>
            </a:pPr>
            <a:endParaRPr lang="nl-NL" dirty="0"/>
          </a:p>
        </p:txBody>
      </p:sp>
      <p:sp>
        <p:nvSpPr>
          <p:cNvPr id="18435" name="Tekstvak 4"/>
          <p:cNvSpPr txBox="1">
            <a:spLocks noChangeArrowheads="1"/>
          </p:cNvSpPr>
          <p:nvPr/>
        </p:nvSpPr>
        <p:spPr bwMode="auto">
          <a:xfrm>
            <a:off x="431800" y="233363"/>
            <a:ext cx="13754100" cy="7232650"/>
          </a:xfrm>
          <a:prstGeom prst="rect">
            <a:avLst/>
          </a:prstGeom>
          <a:noFill/>
          <a:ln w="9525">
            <a:noFill/>
            <a:miter lim="800000"/>
            <a:headEnd/>
            <a:tailEnd/>
          </a:ln>
        </p:spPr>
        <p:txBody>
          <a:bodyPr>
            <a:spAutoFit/>
          </a:bodyPr>
          <a:lstStyle/>
          <a:p>
            <a:r>
              <a:rPr lang="nl-NL" altLang="nl-NL" sz="3600" b="1">
                <a:solidFill>
                  <a:schemeClr val="bg1"/>
                </a:solidFill>
                <a:latin typeface="Calibri" pitchFamily="34" charset="0"/>
                <a:cs typeface="Calibri" pitchFamily="34" charset="0"/>
              </a:rPr>
              <a:t>Openbaring 4   </a:t>
            </a:r>
            <a:r>
              <a:rPr lang="nl-NL" altLang="nl-NL" sz="3600">
                <a:solidFill>
                  <a:schemeClr val="bg1"/>
                </a:solidFill>
                <a:latin typeface="Calibri" pitchFamily="34" charset="0"/>
                <a:cs typeface="Calibri" pitchFamily="34" charset="0"/>
              </a:rPr>
              <a:t>[1] Ik had een visioen. Er stond een deur open in de hemel. De stem die me eerder had toegesproken met het geluid van een bazuin, zei nu: ‘Kom hierboven, dan laat Ik je zien wat er hierna gebeuren moet.’ [2] Op hetzelfde moment raakte ik in vervoering. Er stond een troon in de hemel en daarop zat iemand. [3] Degene die daar zat had een uiterlijk als van jaspis en sarder, en rond de troon was een regenboog die eruitzag als smaragd. [4] Om de troon heen stonden vierentwintig andere tronen, waarop vierentwintig oudsten zaten. Ze droegen witte kleren en hadden een gouden krans op hun hoofd. [5] Van de troon gingen bliksemschichten uit en donderslagen en groot geraas. Voor de troon brandden zeven vurige fakkels; dat zijn de zeven geesten van God. [6] Ook lag er voor de troon iets als een zee van glas, van kristal.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0" y="0"/>
            <a:ext cx="14401800" cy="8101013"/>
          </a:xfrm>
          <a:prstGeom prst="rect">
            <a:avLst/>
          </a:prstGeom>
          <a:noFill/>
          <a:ln w="9525">
            <a:noFill/>
            <a:miter lim="800000"/>
            <a:headEnd/>
            <a:tailEnd/>
          </a:ln>
        </p:spPr>
      </p:pic>
      <p:sp>
        <p:nvSpPr>
          <p:cNvPr id="3" name="Rechthoek 2"/>
          <p:cNvSpPr/>
          <p:nvPr/>
        </p:nvSpPr>
        <p:spPr bwMode="auto">
          <a:xfrm>
            <a:off x="28575" y="0"/>
            <a:ext cx="14401800" cy="8101013"/>
          </a:xfrm>
          <a:prstGeom prst="rect">
            <a:avLst/>
          </a:prstGeom>
          <a:solidFill>
            <a:schemeClr val="accent1">
              <a:lumMod val="50000"/>
              <a:alpha val="70000"/>
            </a:schemeClr>
          </a:solidFill>
          <a:ln w="9525" cap="flat" cmpd="sng" algn="ctr">
            <a:noFill/>
            <a:prstDash val="solid"/>
            <a:round/>
            <a:headEnd type="none" w="med" len="med"/>
            <a:tailEnd type="none" w="med" len="med"/>
          </a:ln>
          <a:effectLst/>
        </p:spPr>
        <p:txBody>
          <a:bodyPr>
            <a:spAutoFit/>
          </a:bodyPr>
          <a:lstStyle/>
          <a:p>
            <a:pPr algn="ctr">
              <a:defRPr/>
            </a:pPr>
            <a:endParaRPr lang="nl-NL" dirty="0"/>
          </a:p>
        </p:txBody>
      </p:sp>
      <p:sp>
        <p:nvSpPr>
          <p:cNvPr id="19459" name="Tekstvak 4"/>
          <p:cNvSpPr txBox="1">
            <a:spLocks noChangeArrowheads="1"/>
          </p:cNvSpPr>
          <p:nvPr/>
        </p:nvSpPr>
        <p:spPr bwMode="auto">
          <a:xfrm>
            <a:off x="431800" y="233363"/>
            <a:ext cx="13754100" cy="2289175"/>
          </a:xfrm>
          <a:prstGeom prst="rect">
            <a:avLst/>
          </a:prstGeom>
          <a:noFill/>
          <a:ln w="9525">
            <a:noFill/>
            <a:miter lim="800000"/>
            <a:headEnd/>
            <a:tailEnd/>
          </a:ln>
        </p:spPr>
        <p:txBody>
          <a:bodyPr>
            <a:spAutoFit/>
          </a:bodyPr>
          <a:lstStyle/>
          <a:p>
            <a:r>
              <a:rPr lang="nl-NL" altLang="nl-NL" sz="3600" b="1">
                <a:solidFill>
                  <a:schemeClr val="bg1"/>
                </a:solidFill>
                <a:latin typeface="Calibri" pitchFamily="34" charset="0"/>
                <a:cs typeface="Calibri" pitchFamily="34" charset="0"/>
              </a:rPr>
              <a:t>Exodus 24   </a:t>
            </a:r>
            <a:r>
              <a:rPr lang="nl-NL" altLang="nl-NL" sz="3600">
                <a:solidFill>
                  <a:schemeClr val="bg1"/>
                </a:solidFill>
                <a:latin typeface="Calibri" pitchFamily="34" charset="0"/>
                <a:cs typeface="Calibri" pitchFamily="34" charset="0"/>
              </a:rPr>
              <a:t>[9] Hierna ging Mozes de berg op, samen met Aäron, Nadab, Abihu en zeventig oudsten van het volk, [10] en zij zagen de God van Israël. Onder zijn voeten was er iets als een plaveisel van saffier, helder stralend als de hemel zelf.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6" descr="Jésus Sea of Galilée | Jesus calms the storm, Calming the storm, Jesus"/>
          <p:cNvPicPr>
            <a:picLocks noChangeAspect="1" noChangeArrowheads="1"/>
          </p:cNvPicPr>
          <p:nvPr/>
        </p:nvPicPr>
        <p:blipFill>
          <a:blip r:embed="rId2"/>
          <a:srcRect/>
          <a:stretch>
            <a:fillRect/>
          </a:stretch>
        </p:blipFill>
        <p:spPr bwMode="auto">
          <a:xfrm>
            <a:off x="0" y="0"/>
            <a:ext cx="14401800" cy="81010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Jésus Sea of Galilée | Jesus calms the storm, Calming the storm, Jesus"/>
          <p:cNvPicPr>
            <a:picLocks noChangeAspect="1" noChangeArrowheads="1"/>
          </p:cNvPicPr>
          <p:nvPr/>
        </p:nvPicPr>
        <p:blipFill>
          <a:blip r:embed="rId2"/>
          <a:srcRect/>
          <a:stretch>
            <a:fillRect/>
          </a:stretch>
        </p:blipFill>
        <p:spPr bwMode="auto">
          <a:xfrm>
            <a:off x="0" y="0"/>
            <a:ext cx="14401800" cy="8101013"/>
          </a:xfrm>
          <a:prstGeom prst="rect">
            <a:avLst/>
          </a:prstGeom>
          <a:noFill/>
          <a:ln w="9525">
            <a:noFill/>
            <a:miter lim="800000"/>
            <a:headEnd/>
            <a:tailEnd/>
          </a:ln>
        </p:spPr>
      </p:pic>
      <p:sp>
        <p:nvSpPr>
          <p:cNvPr id="3" name="Rechthoek 2"/>
          <p:cNvSpPr/>
          <p:nvPr/>
        </p:nvSpPr>
        <p:spPr bwMode="auto">
          <a:xfrm>
            <a:off x="28575" y="0"/>
            <a:ext cx="14401800" cy="8101013"/>
          </a:xfrm>
          <a:prstGeom prst="rect">
            <a:avLst/>
          </a:prstGeom>
          <a:solidFill>
            <a:schemeClr val="accent1">
              <a:lumMod val="50000"/>
              <a:alpha val="70000"/>
            </a:schemeClr>
          </a:solidFill>
          <a:ln w="9525" cap="flat" cmpd="sng" algn="ctr">
            <a:noFill/>
            <a:prstDash val="solid"/>
            <a:round/>
            <a:headEnd type="none" w="med" len="med"/>
            <a:tailEnd type="none" w="med" len="med"/>
          </a:ln>
          <a:effectLst/>
        </p:spPr>
        <p:txBody>
          <a:bodyPr>
            <a:spAutoFit/>
          </a:bodyPr>
          <a:lstStyle/>
          <a:p>
            <a:pPr algn="ctr">
              <a:defRPr/>
            </a:pPr>
            <a:endParaRPr lang="nl-NL" dirty="0"/>
          </a:p>
        </p:txBody>
      </p:sp>
      <p:sp>
        <p:nvSpPr>
          <p:cNvPr id="21507" name="Tekstvak 4"/>
          <p:cNvSpPr txBox="1">
            <a:spLocks noChangeArrowheads="1"/>
          </p:cNvSpPr>
          <p:nvPr/>
        </p:nvSpPr>
        <p:spPr bwMode="auto">
          <a:xfrm>
            <a:off x="431800" y="233363"/>
            <a:ext cx="13754100" cy="4486275"/>
          </a:xfrm>
          <a:prstGeom prst="rect">
            <a:avLst/>
          </a:prstGeom>
          <a:noFill/>
          <a:ln w="9525">
            <a:noFill/>
            <a:miter lim="800000"/>
            <a:headEnd/>
            <a:tailEnd/>
          </a:ln>
        </p:spPr>
        <p:txBody>
          <a:bodyPr>
            <a:spAutoFit/>
          </a:bodyPr>
          <a:lstStyle/>
          <a:p>
            <a:r>
              <a:rPr lang="nl-NL" altLang="nl-NL" sz="3600" b="1">
                <a:solidFill>
                  <a:schemeClr val="bg1"/>
                </a:solidFill>
                <a:latin typeface="Calibri" pitchFamily="34" charset="0"/>
                <a:cs typeface="Calibri" pitchFamily="34" charset="0"/>
              </a:rPr>
              <a:t>Matteüs 8</a:t>
            </a:r>
            <a:r>
              <a:rPr lang="nl-NL" altLang="nl-NL" sz="3600">
                <a:solidFill>
                  <a:schemeClr val="bg1"/>
                </a:solidFill>
                <a:latin typeface="Calibri" pitchFamily="34" charset="0"/>
                <a:cs typeface="Calibri" pitchFamily="34" charset="0"/>
              </a:rPr>
              <a:t>   [23] Jezus stapte in de boot en zijn leerlingen volgden Hem. [24] Plotseling begon het water enorm te kolken, zodat de boot bijna door de golven werd verzwolgen. Maar Jezus sliep. [25] Ze maakten Hem wakker en riepen: ‘Red ons, Heer, we vergaan!’ [26] Hij zei tegen hen: ‘Waarom zijn jullie zo angstig, kleingelovigen?’ Toen stond Hij op en sprak de wind en het water bestraffend toe, en het meer kwam geheel tot rust. [27] De mensen stonden verbaasd en zeiden: ‘Wat is dit toch voor iemand, dat zelfs de wind en het water Hem gehoorzamen?’</a:t>
            </a:r>
          </a:p>
        </p:txBody>
      </p:sp>
    </p:spTree>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70000"/>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4800" b="0" i="0" u="none" strike="noStrike" cap="none" normalizeH="0" baseline="0" smtClean="0">
            <a:ln>
              <a:noFill/>
            </a:ln>
            <a:solidFill>
              <a:schemeClr val="tx1"/>
            </a:solidFill>
            <a:effectLst/>
            <a:latin typeface="Cambria" pitchFamily="18" charset="0"/>
            <a:cs typeface="Arial" charset="0"/>
          </a:defRPr>
        </a:defPPr>
      </a:lstStyle>
    </a:spDef>
    <a:lnDef>
      <a:spPr bwMode="auto">
        <a:xfrm>
          <a:off x="0" y="0"/>
          <a:ext cx="1" cy="1"/>
        </a:xfrm>
        <a:custGeom>
          <a:avLst/>
          <a:gdLst/>
          <a:ahLst/>
          <a:cxnLst/>
          <a:rect l="0" t="0" r="0" b="0"/>
          <a:pathLst/>
        </a:custGeom>
        <a:solidFill>
          <a:schemeClr val="accent1">
            <a:alpha val="70000"/>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4800" b="0" i="0" u="none" strike="noStrike" cap="none" normalizeH="0" baseline="0" smtClean="0">
            <a:ln>
              <a:noFill/>
            </a:ln>
            <a:solidFill>
              <a:schemeClr val="tx1"/>
            </a:solidFill>
            <a:effectLst/>
            <a:latin typeface="Cambria" pitchFamily="18" charset="0"/>
            <a:cs typeface="Arial"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7456</TotalTime>
  <Words>965</Words>
  <Application>Microsoft Office PowerPoint</Application>
  <PresentationFormat>Aangepast</PresentationFormat>
  <Paragraphs>19</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Arial Narrow</vt:lpstr>
      <vt:lpstr>Calibri</vt:lpstr>
      <vt:lpstr>Cambria</vt:lpstr>
      <vt:lpstr>Standaardontwerp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Eigenaar</dc:creator>
  <cp:lastModifiedBy>Bouwina van Bruggen</cp:lastModifiedBy>
  <cp:revision>16</cp:revision>
  <dcterms:created xsi:type="dcterms:W3CDTF">2016-02-11T09:50:59Z</dcterms:created>
  <dcterms:modified xsi:type="dcterms:W3CDTF">2022-11-10T18:07:16Z</dcterms:modified>
</cp:coreProperties>
</file>