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4" y="656317"/>
            <a:ext cx="8028895" cy="535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320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Overal in de wereld draagt het Evangelie vrucht, en groeit het, ook bij u, vanaf de dag dat u over Gods genade hoorde en de ware betekenis ervan begreep</a:t>
            </a:r>
          </a:p>
        </p:txBody>
      </p:sp>
    </p:spTree>
    <p:extLst>
      <p:ext uri="{BB962C8B-B14F-4D97-AF65-F5344CB8AC3E}">
        <p14:creationId xmlns:p14="http://schemas.microsoft.com/office/powerpoint/2010/main" val="2407233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U zult vrucht dragen door al het goede dat u doet. Uw kennis van God zal groeien</a:t>
            </a:r>
          </a:p>
        </p:txBody>
      </p:sp>
    </p:spTree>
    <p:extLst>
      <p:ext uri="{BB962C8B-B14F-4D97-AF65-F5344CB8AC3E}">
        <p14:creationId xmlns:p14="http://schemas.microsoft.com/office/powerpoint/2010/main" val="640086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 hebben gehoord dat u in Christus Jezus gelooft en alle heiligen liefhebt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2465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58" y="584654"/>
            <a:ext cx="8565015" cy="571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89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Doe </a:t>
            </a:r>
            <a:r>
              <a:rPr lang="nl-NL" dirty="0"/>
              <a:t>dit telkens opnieuw om Mij te gedenken</a:t>
            </a:r>
          </a:p>
        </p:txBody>
      </p:sp>
    </p:spTree>
    <p:extLst>
      <p:ext uri="{BB962C8B-B14F-4D97-AF65-F5344CB8AC3E}">
        <p14:creationId xmlns:p14="http://schemas.microsoft.com/office/powerpoint/2010/main" val="246722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Overal in de wereld draagt het Evangelie vrucht, en groeit het, ook bij u, vanaf de dag dat u over Gods genade hoorde en de ware betekenis ervan begreep</a:t>
            </a:r>
          </a:p>
        </p:txBody>
      </p:sp>
    </p:spTree>
    <p:extLst>
      <p:ext uri="{BB962C8B-B14F-4D97-AF65-F5344CB8AC3E}">
        <p14:creationId xmlns:p14="http://schemas.microsoft.com/office/powerpoint/2010/main" val="345150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58" y="979980"/>
            <a:ext cx="9477078" cy="5103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27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Hoe bent u rechtvaardig voor God?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958" y="1102180"/>
            <a:ext cx="11828164" cy="55360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Antwoord</a:t>
            </a:r>
            <a:r>
              <a:rPr lang="nl-NL" dirty="0"/>
              <a:t>: Alleen door waar geloof in Jezus </a:t>
            </a:r>
            <a:r>
              <a:rPr lang="nl-NL" dirty="0" smtClean="0"/>
              <a:t>Christus. </a:t>
            </a:r>
            <a:r>
              <a:rPr lang="nl-NL" dirty="0"/>
              <a:t>Al klaagt mijn geweten mij aan, dat ik tegen alle geboden van God zwaar gezondigd en geen daarvan gehouden heb en dat ik nog altijd uit ben op elk </a:t>
            </a:r>
            <a:r>
              <a:rPr lang="nl-NL" dirty="0" smtClean="0"/>
              <a:t>kwaad, </a:t>
            </a:r>
            <a:r>
              <a:rPr lang="nl-NL" dirty="0"/>
              <a:t>toch schenkt God mij, zonder enige verdienste van mijn kant, alleen uit </a:t>
            </a:r>
            <a:r>
              <a:rPr lang="nl-NL" dirty="0" smtClean="0"/>
              <a:t>genade, </a:t>
            </a:r>
            <a:r>
              <a:rPr lang="nl-NL" dirty="0"/>
              <a:t>de volkomen voldoening, gerechtigheid en heiligheid van Christus </a:t>
            </a:r>
            <a:r>
              <a:rPr lang="nl-NL" dirty="0" smtClean="0"/>
              <a:t>. </a:t>
            </a:r>
            <a:r>
              <a:rPr lang="nl-NL" dirty="0"/>
              <a:t>Hij rekent mij die </a:t>
            </a:r>
            <a:r>
              <a:rPr lang="nl-NL" dirty="0" smtClean="0"/>
              <a:t>toe, </a:t>
            </a:r>
            <a:r>
              <a:rPr lang="nl-NL" dirty="0"/>
              <a:t>alsof ik nooit zonde had gehad of gedaan, ja, alsof ik zelf al de gehoorzaamheid volbracht had die Christus voor mij volbracht </a:t>
            </a:r>
            <a:r>
              <a:rPr lang="nl-NL" dirty="0" smtClean="0"/>
              <a:t>heeft. </a:t>
            </a:r>
            <a:r>
              <a:rPr lang="nl-NL" dirty="0"/>
              <a:t>Aan deze weldaad heb ik alleen deel, als ik die met een gelovig hart aanneem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675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Overal in de wereld draagt het Evangelie vrucht, en groeit het, ook bij u, vanaf de dag dat u over Gods genade hoorde en de ware betekenis ervan begreep</a:t>
            </a:r>
          </a:p>
        </p:txBody>
      </p:sp>
    </p:spTree>
    <p:extLst>
      <p:ext uri="{BB962C8B-B14F-4D97-AF65-F5344CB8AC3E}">
        <p14:creationId xmlns:p14="http://schemas.microsoft.com/office/powerpoint/2010/main" val="161530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Overal in de wereld draagt het Evangelie vrucht, en groeit het, ook bij u, vanaf de dag dat u over Gods genade hoorde </a:t>
            </a:r>
            <a:r>
              <a:rPr lang="nl-NL" u="sng" dirty="0">
                <a:solidFill>
                  <a:schemeClr val="accent6"/>
                </a:solidFill>
              </a:rPr>
              <a:t>en de ware betekenis ervan begreep</a:t>
            </a:r>
          </a:p>
        </p:txBody>
      </p:sp>
    </p:spTree>
    <p:extLst>
      <p:ext uri="{BB962C8B-B14F-4D97-AF65-F5344CB8AC3E}">
        <p14:creationId xmlns:p14="http://schemas.microsoft.com/office/powerpoint/2010/main" val="73057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5" y="979487"/>
            <a:ext cx="8628992" cy="487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44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58" y="979980"/>
            <a:ext cx="9477078" cy="5103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287705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290</Words>
  <Application>Microsoft Office PowerPoint</Application>
  <PresentationFormat>Aangepast</PresentationFormat>
  <Paragraphs>24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Stream</vt:lpstr>
      <vt:lpstr>PowerPoint-presentatie</vt:lpstr>
      <vt:lpstr>PowerPoint-presentatie</vt:lpstr>
      <vt:lpstr>PowerPoint-presentatie</vt:lpstr>
      <vt:lpstr>PowerPoint-presentatie</vt:lpstr>
      <vt:lpstr>Hoe bent u rechtvaardig voor God?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j. Holtland</cp:lastModifiedBy>
  <cp:revision>51</cp:revision>
  <dcterms:created xsi:type="dcterms:W3CDTF">2020-04-19T12:07:22Z</dcterms:created>
  <dcterms:modified xsi:type="dcterms:W3CDTF">2022-11-18T10:48:56Z</dcterms:modified>
</cp:coreProperties>
</file>