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9144000" cy="6858000"/>
  <p:embeddedFontLst>
    <p:embeddedFont>
      <p:font typeface="Calibri" panose="020F0502020204030204" pitchFamily="34" charset="0"/>
      <p:regular r:id="rId16"/>
      <p:bold r:id="rId17"/>
      <p:italic r:id="rId18"/>
      <p:boldItalic r:id="rId19"/>
    </p:embeddedFont>
    <p:embeddedFont>
      <p:font typeface="Nunito"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 name="Google Shape;214;p1: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0: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 name="Google Shape;280;p10: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 name="Google Shape;287;p11: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p12: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notes"/>
          <p:cNvSpPr>
            <a:spLocks noGrp="1" noRot="1" noChangeAspect="1"/>
          </p:cNvSpPr>
          <p:nvPr>
            <p:ph type="sldImg" idx="2"/>
          </p:nvPr>
        </p:nvSpPr>
        <p:spPr>
          <a:xfrm>
            <a:off x="2490747" y="515118"/>
            <a:ext cx="4162500" cy="2570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notes"/>
          <p:cNvSpPr txBox="1">
            <a:spLocks noGrp="1"/>
          </p:cNvSpPr>
          <p:nvPr>
            <p:ph type="body" idx="1"/>
          </p:nvPr>
        </p:nvSpPr>
        <p:spPr>
          <a:xfrm>
            <a:off x="914402" y="3257559"/>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1" name="Google Shape;221;p2:notes"/>
          <p:cNvSpPr txBox="1">
            <a:spLocks noGrp="1"/>
          </p:cNvSpPr>
          <p:nvPr>
            <p:ph type="sldNum" idx="12"/>
          </p:nvPr>
        </p:nvSpPr>
        <p:spPr>
          <a:xfrm>
            <a:off x="5179490" y="6513922"/>
            <a:ext cx="3962400" cy="342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nl-NL"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2490747" y="515118"/>
            <a:ext cx="4162500" cy="2570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notes"/>
          <p:cNvSpPr txBox="1">
            <a:spLocks noGrp="1"/>
          </p:cNvSpPr>
          <p:nvPr>
            <p:ph type="body" idx="1"/>
          </p:nvPr>
        </p:nvSpPr>
        <p:spPr>
          <a:xfrm>
            <a:off x="914402" y="3257559"/>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3:notes"/>
          <p:cNvSpPr txBox="1">
            <a:spLocks noGrp="1"/>
          </p:cNvSpPr>
          <p:nvPr>
            <p:ph type="sldNum" idx="12"/>
          </p:nvPr>
        </p:nvSpPr>
        <p:spPr>
          <a:xfrm>
            <a:off x="5179490" y="6513922"/>
            <a:ext cx="3962400" cy="342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nl-NL"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notes"/>
          <p:cNvSpPr>
            <a:spLocks noGrp="1" noRot="1" noChangeAspect="1"/>
          </p:cNvSpPr>
          <p:nvPr>
            <p:ph type="sldImg" idx="2"/>
          </p:nvPr>
        </p:nvSpPr>
        <p:spPr>
          <a:xfrm>
            <a:off x="2490747" y="515118"/>
            <a:ext cx="4162500" cy="2570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4:notes"/>
          <p:cNvSpPr txBox="1">
            <a:spLocks noGrp="1"/>
          </p:cNvSpPr>
          <p:nvPr>
            <p:ph type="body" idx="1"/>
          </p:nvPr>
        </p:nvSpPr>
        <p:spPr>
          <a:xfrm>
            <a:off x="914402" y="3257559"/>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4:notes"/>
          <p:cNvSpPr txBox="1">
            <a:spLocks noGrp="1"/>
          </p:cNvSpPr>
          <p:nvPr>
            <p:ph type="sldNum" idx="12"/>
          </p:nvPr>
        </p:nvSpPr>
        <p:spPr>
          <a:xfrm>
            <a:off x="5179490" y="6513922"/>
            <a:ext cx="3962400" cy="342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nl-NL"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5:notes"/>
          <p:cNvSpPr>
            <a:spLocks noGrp="1" noRot="1" noChangeAspect="1"/>
          </p:cNvSpPr>
          <p:nvPr>
            <p:ph type="sldImg" idx="2"/>
          </p:nvPr>
        </p:nvSpPr>
        <p:spPr>
          <a:xfrm>
            <a:off x="2490747" y="515118"/>
            <a:ext cx="4162500" cy="2570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5:notes"/>
          <p:cNvSpPr txBox="1">
            <a:spLocks noGrp="1"/>
          </p:cNvSpPr>
          <p:nvPr>
            <p:ph type="body" idx="1"/>
          </p:nvPr>
        </p:nvSpPr>
        <p:spPr>
          <a:xfrm>
            <a:off x="914402" y="3257559"/>
            <a:ext cx="7315200" cy="308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5" name="Google Shape;245;p5:notes"/>
          <p:cNvSpPr txBox="1">
            <a:spLocks noGrp="1"/>
          </p:cNvSpPr>
          <p:nvPr>
            <p:ph type="sldNum" idx="12"/>
          </p:nvPr>
        </p:nvSpPr>
        <p:spPr>
          <a:xfrm>
            <a:off x="5179490" y="6513922"/>
            <a:ext cx="3962400" cy="342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nl-NL"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 name="Google Shape;252;p6: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p7: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8: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9: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 name="Google Shape;273;p9:notes"/>
          <p:cNvSpPr>
            <a:spLocks noGrp="1" noRot="1" noChangeAspect="1"/>
          </p:cNvSpPr>
          <p:nvPr>
            <p:ph type="sldImg" idx="2"/>
          </p:nvPr>
        </p:nvSpPr>
        <p:spPr>
          <a:xfrm>
            <a:off x="1524300" y="514350"/>
            <a:ext cx="6096300" cy="2571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 name="Google Shape;11;p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lt1"/>
              </a:buClr>
              <a:buSzPts val="1400"/>
              <a:buChar char="•"/>
              <a:defRPr/>
            </a:lvl1pPr>
            <a:lvl2pPr marL="914400" lvl="1" indent="-317500" algn="l">
              <a:lnSpc>
                <a:spcPct val="90000"/>
              </a:lnSpc>
              <a:spcBef>
                <a:spcPts val="400"/>
              </a:spcBef>
              <a:spcAft>
                <a:spcPts val="0"/>
              </a:spcAft>
              <a:buClr>
                <a:schemeClr val="lt1"/>
              </a:buClr>
              <a:buSzPts val="1400"/>
              <a:buChar char="•"/>
              <a:defRPr/>
            </a:lvl2pPr>
            <a:lvl3pPr marL="1371600" lvl="2" indent="-317500" algn="l">
              <a:lnSpc>
                <a:spcPct val="90000"/>
              </a:lnSpc>
              <a:spcBef>
                <a:spcPts val="400"/>
              </a:spcBef>
              <a:spcAft>
                <a:spcPts val="0"/>
              </a:spcAft>
              <a:buClr>
                <a:schemeClr val="lt1"/>
              </a:buClr>
              <a:buSzPts val="1400"/>
              <a:buChar char="•"/>
              <a:defRPr/>
            </a:lvl3pPr>
            <a:lvl4pPr marL="1828800" lvl="3" indent="-317500" algn="l">
              <a:lnSpc>
                <a:spcPct val="90000"/>
              </a:lnSpc>
              <a:spcBef>
                <a:spcPts val="400"/>
              </a:spcBef>
              <a:spcAft>
                <a:spcPts val="0"/>
              </a:spcAft>
              <a:buClr>
                <a:schemeClr val="lt1"/>
              </a:buClr>
              <a:buSzPts val="1400"/>
              <a:buChar char="•"/>
              <a:defRPr/>
            </a:lvl4pPr>
            <a:lvl5pPr marL="2286000" lvl="4" indent="-317500" algn="l">
              <a:lnSpc>
                <a:spcPct val="90000"/>
              </a:lnSpc>
              <a:spcBef>
                <a:spcPts val="400"/>
              </a:spcBef>
              <a:spcAft>
                <a:spcPts val="0"/>
              </a:spcAft>
              <a:buClr>
                <a:schemeClr val="lt1"/>
              </a:buClr>
              <a:buSzPts val="1400"/>
              <a:buChar char="•"/>
              <a:defRPr/>
            </a:lvl5pPr>
            <a:lvl6pPr marL="2743200" lvl="5" indent="-317500" algn="l">
              <a:lnSpc>
                <a:spcPct val="90000"/>
              </a:lnSpc>
              <a:spcBef>
                <a:spcPts val="400"/>
              </a:spcBef>
              <a:spcAft>
                <a:spcPts val="0"/>
              </a:spcAft>
              <a:buClr>
                <a:schemeClr val="lt1"/>
              </a:buClr>
              <a:buSzPts val="1400"/>
              <a:buChar char="•"/>
              <a:defRPr/>
            </a:lvl6pPr>
            <a:lvl7pPr marL="3200400" lvl="6" indent="-317500" algn="l">
              <a:lnSpc>
                <a:spcPct val="90000"/>
              </a:lnSpc>
              <a:spcBef>
                <a:spcPts val="400"/>
              </a:spcBef>
              <a:spcAft>
                <a:spcPts val="0"/>
              </a:spcAft>
              <a:buClr>
                <a:schemeClr val="lt1"/>
              </a:buClr>
              <a:buSzPts val="1400"/>
              <a:buChar char="•"/>
              <a:defRPr/>
            </a:lvl7pPr>
            <a:lvl8pPr marL="3657600" lvl="7" indent="-317500" algn="l">
              <a:lnSpc>
                <a:spcPct val="90000"/>
              </a:lnSpc>
              <a:spcBef>
                <a:spcPts val="400"/>
              </a:spcBef>
              <a:spcAft>
                <a:spcPts val="0"/>
              </a:spcAft>
              <a:buClr>
                <a:schemeClr val="lt1"/>
              </a:buClr>
              <a:buSzPts val="1400"/>
              <a:buChar char="•"/>
              <a:defRPr/>
            </a:lvl8pPr>
            <a:lvl9pPr marL="4114800" lvl="8" indent="-317500" algn="l">
              <a:lnSpc>
                <a:spcPct val="90000"/>
              </a:lnSpc>
              <a:spcBef>
                <a:spcPts val="400"/>
              </a:spcBef>
              <a:spcAft>
                <a:spcPts val="0"/>
              </a:spcAft>
              <a:buClr>
                <a:schemeClr val="lt1"/>
              </a:buClr>
              <a:buSzPts val="1400"/>
              <a:buChar char="•"/>
              <a:defRPr/>
            </a:lvl9pPr>
          </a:lstStyle>
          <a:p>
            <a:endParaRPr/>
          </a:p>
        </p:txBody>
      </p:sp>
      <p:sp>
        <p:nvSpPr>
          <p:cNvPr id="12" name="Google Shape;12;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11"/>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0" name="Google Shape;110;p11"/>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1" name="Google Shape;111;p11"/>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2" name="Google Shape;112;p11"/>
          <p:cNvSpPr txBox="1">
            <a:spLocks noGrp="1"/>
          </p:cNvSpPr>
          <p:nvPr>
            <p:ph type="title"/>
          </p:nvPr>
        </p:nvSpPr>
        <p:spPr>
          <a:xfrm>
            <a:off x="819150" y="845600"/>
            <a:ext cx="6424200" cy="705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13" name="Google Shape;113;p11"/>
          <p:cNvSpPr txBox="1">
            <a:spLocks noGrp="1"/>
          </p:cNvSpPr>
          <p:nvPr>
            <p:ph type="subTitle" idx="1"/>
          </p:nvPr>
        </p:nvSpPr>
        <p:spPr>
          <a:xfrm>
            <a:off x="819150" y="1550700"/>
            <a:ext cx="5859900" cy="39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14" name="Google Shape;114;p11"/>
          <p:cNvSpPr txBox="1">
            <a:spLocks noGrp="1"/>
          </p:cNvSpPr>
          <p:nvPr>
            <p:ph type="body" idx="2"/>
          </p:nvPr>
        </p:nvSpPr>
        <p:spPr>
          <a:xfrm>
            <a:off x="819150" y="2467050"/>
            <a:ext cx="5859900" cy="2095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15" name="Google Shape;115;p1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6"/>
        <p:cNvGrpSpPr/>
        <p:nvPr/>
      </p:nvGrpSpPr>
      <p:grpSpPr>
        <a:xfrm>
          <a:off x="0" y="0"/>
          <a:ext cx="0" cy="0"/>
          <a:chOff x="0" y="0"/>
          <a:chExt cx="0" cy="0"/>
        </a:xfrm>
      </p:grpSpPr>
      <p:sp>
        <p:nvSpPr>
          <p:cNvPr id="117" name="Google Shape;117;p12"/>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8" name="Google Shape;118;p12"/>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9" name="Google Shape;119;p1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0" name="Google Shape;120;p12"/>
          <p:cNvSpPr txBox="1">
            <a:spLocks noGrp="1"/>
          </p:cNvSpPr>
          <p:nvPr>
            <p:ph type="body" idx="1"/>
          </p:nvPr>
        </p:nvSpPr>
        <p:spPr>
          <a:xfrm>
            <a:off x="328025" y="4163500"/>
            <a:ext cx="7415100" cy="605100"/>
          </a:xfrm>
          <a:prstGeom prst="rect">
            <a:avLst/>
          </a:prstGeom>
          <a:noFill/>
          <a:ln>
            <a:noFill/>
          </a:ln>
        </p:spPr>
        <p:txBody>
          <a:bodyPr spcFirstLastPara="1" wrap="square" lIns="91425" tIns="91425" rIns="91425" bIns="91425" anchor="b"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121" name="Google Shape;121;p12"/>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2"/>
        <p:cNvGrpSpPr/>
        <p:nvPr/>
      </p:nvGrpSpPr>
      <p:grpSpPr>
        <a:xfrm>
          <a:off x="0" y="0"/>
          <a:ext cx="0" cy="0"/>
          <a:chOff x="0" y="0"/>
          <a:chExt cx="0" cy="0"/>
        </a:xfrm>
      </p:grpSpPr>
      <p:sp>
        <p:nvSpPr>
          <p:cNvPr id="123" name="Google Shape;123;p13"/>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124" name="Google Shape;124;p13"/>
          <p:cNvGrpSpPr/>
          <p:nvPr/>
        </p:nvGrpSpPr>
        <p:grpSpPr>
          <a:xfrm>
            <a:off x="5959227" y="4119576"/>
            <a:ext cx="2520951" cy="1024165"/>
            <a:chOff x="6917201" y="0"/>
            <a:chExt cx="2227776" cy="863400"/>
          </a:xfrm>
        </p:grpSpPr>
        <p:sp>
          <p:nvSpPr>
            <p:cNvPr id="125" name="Google Shape;125;p1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6" name="Google Shape;126;p1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7" name="Google Shape;127;p1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128" name="Google Shape;128;p13"/>
          <p:cNvGrpSpPr/>
          <p:nvPr/>
        </p:nvGrpSpPr>
        <p:grpSpPr>
          <a:xfrm>
            <a:off x="199154" y="2"/>
            <a:ext cx="2795413" cy="1083308"/>
            <a:chOff x="6917201" y="0"/>
            <a:chExt cx="2227776" cy="863400"/>
          </a:xfrm>
        </p:grpSpPr>
        <p:sp>
          <p:nvSpPr>
            <p:cNvPr id="129" name="Google Shape;129;p1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0" name="Google Shape;130;p1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31" name="Google Shape;131;p1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132" name="Google Shape;132;p13"/>
          <p:cNvSpPr txBox="1">
            <a:spLocks noGrp="1"/>
          </p:cNvSpPr>
          <p:nvPr>
            <p:ph type="title" hasCustomPrompt="1"/>
          </p:nvPr>
        </p:nvSpPr>
        <p:spPr>
          <a:xfrm>
            <a:off x="1385850" y="1383850"/>
            <a:ext cx="6372300" cy="13797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33" name="Google Shape;133;p13"/>
          <p:cNvSpPr txBox="1">
            <a:spLocks noGrp="1"/>
          </p:cNvSpPr>
          <p:nvPr>
            <p:ph type="body" idx="1"/>
          </p:nvPr>
        </p:nvSpPr>
        <p:spPr>
          <a:xfrm>
            <a:off x="1385850" y="2863850"/>
            <a:ext cx="6372300" cy="641100"/>
          </a:xfrm>
          <a:prstGeom prst="rect">
            <a:avLst/>
          </a:prstGeom>
          <a:noFill/>
          <a:ln>
            <a:noFill/>
          </a:ln>
        </p:spPr>
        <p:txBody>
          <a:bodyPr spcFirstLastPara="1" wrap="square" lIns="91425" tIns="91425" rIns="91425" bIns="91425" anchor="t" anchorCtr="0">
            <a:normAutofit/>
          </a:bodyPr>
          <a:lstStyle>
            <a:lvl1pPr marL="457200" lvl="0" indent="-311150" algn="ctr">
              <a:lnSpc>
                <a:spcPct val="115000"/>
              </a:lnSpc>
              <a:spcBef>
                <a:spcPts val="0"/>
              </a:spcBef>
              <a:spcAft>
                <a:spcPts val="0"/>
              </a:spcAft>
              <a:buSzPts val="1300"/>
              <a:buChar char="●"/>
              <a:defRPr/>
            </a:lvl1pPr>
            <a:lvl2pPr marL="914400" lvl="1" indent="-298450" algn="ctr">
              <a:lnSpc>
                <a:spcPct val="115000"/>
              </a:lnSpc>
              <a:spcBef>
                <a:spcPts val="0"/>
              </a:spcBef>
              <a:spcAft>
                <a:spcPts val="0"/>
              </a:spcAft>
              <a:buSzPts val="1100"/>
              <a:buChar char="○"/>
              <a:defRPr/>
            </a:lvl2pPr>
            <a:lvl3pPr marL="1371600" lvl="2" indent="-298450" algn="ctr">
              <a:lnSpc>
                <a:spcPct val="115000"/>
              </a:lnSpc>
              <a:spcBef>
                <a:spcPts val="0"/>
              </a:spcBef>
              <a:spcAft>
                <a:spcPts val="0"/>
              </a:spcAft>
              <a:buSzPts val="1100"/>
              <a:buChar char="■"/>
              <a:defRPr/>
            </a:lvl3pPr>
            <a:lvl4pPr marL="1828800" lvl="3" indent="-298450" algn="ctr">
              <a:lnSpc>
                <a:spcPct val="115000"/>
              </a:lnSpc>
              <a:spcBef>
                <a:spcPts val="0"/>
              </a:spcBef>
              <a:spcAft>
                <a:spcPts val="0"/>
              </a:spcAft>
              <a:buSzPts val="1100"/>
              <a:buChar char="●"/>
              <a:defRPr/>
            </a:lvl4pPr>
            <a:lvl5pPr marL="2286000" lvl="4" indent="-298450" algn="ctr">
              <a:lnSpc>
                <a:spcPct val="115000"/>
              </a:lnSpc>
              <a:spcBef>
                <a:spcPts val="0"/>
              </a:spcBef>
              <a:spcAft>
                <a:spcPts val="0"/>
              </a:spcAft>
              <a:buSzPts val="1100"/>
              <a:buChar char="○"/>
              <a:defRPr/>
            </a:lvl5pPr>
            <a:lvl6pPr marL="2743200" lvl="5" indent="-298450" algn="ctr">
              <a:lnSpc>
                <a:spcPct val="115000"/>
              </a:lnSpc>
              <a:spcBef>
                <a:spcPts val="0"/>
              </a:spcBef>
              <a:spcAft>
                <a:spcPts val="0"/>
              </a:spcAft>
              <a:buSzPts val="1100"/>
              <a:buChar char="■"/>
              <a:defRPr/>
            </a:lvl6pPr>
            <a:lvl7pPr marL="3200400" lvl="6" indent="-298450" algn="ctr">
              <a:lnSpc>
                <a:spcPct val="115000"/>
              </a:lnSpc>
              <a:spcBef>
                <a:spcPts val="0"/>
              </a:spcBef>
              <a:spcAft>
                <a:spcPts val="0"/>
              </a:spcAft>
              <a:buSzPts val="1100"/>
              <a:buChar char="●"/>
              <a:defRPr/>
            </a:lvl7pPr>
            <a:lvl8pPr marL="3657600" lvl="7" indent="-298450" algn="ctr">
              <a:lnSpc>
                <a:spcPct val="115000"/>
              </a:lnSpc>
              <a:spcBef>
                <a:spcPts val="0"/>
              </a:spcBef>
              <a:spcAft>
                <a:spcPts val="0"/>
              </a:spcAft>
              <a:buSzPts val="1100"/>
              <a:buChar char="○"/>
              <a:defRPr/>
            </a:lvl8pPr>
            <a:lvl9pPr marL="4114800" lvl="8" indent="-298450" algn="ctr">
              <a:lnSpc>
                <a:spcPct val="115000"/>
              </a:lnSpc>
              <a:spcBef>
                <a:spcPts val="0"/>
              </a:spcBef>
              <a:spcAft>
                <a:spcPts val="0"/>
              </a:spcAft>
              <a:buSzPts val="1100"/>
              <a:buChar char="■"/>
              <a:defRPr/>
            </a:lvl9pPr>
          </a:lstStyle>
          <a:p>
            <a:endParaRPr/>
          </a:p>
        </p:txBody>
      </p:sp>
      <p:sp>
        <p:nvSpPr>
          <p:cNvPr id="134" name="Google Shape;134;p13"/>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sp>
        <p:nvSpPr>
          <p:cNvPr id="136" name="Google Shape;136;p1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143"/>
        <p:cNvGrpSpPr/>
        <p:nvPr/>
      </p:nvGrpSpPr>
      <p:grpSpPr>
        <a:xfrm>
          <a:off x="0" y="0"/>
          <a:ext cx="0" cy="0"/>
          <a:chOff x="0" y="0"/>
          <a:chExt cx="0" cy="0"/>
        </a:xfrm>
      </p:grpSpPr>
      <p:sp>
        <p:nvSpPr>
          <p:cNvPr id="144" name="Google Shape;144;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16"/>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6" name="Google Shape;146;p16"/>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7" name="Google Shape;147;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50"/>
        <p:cNvGrpSpPr/>
        <p:nvPr/>
      </p:nvGrpSpPr>
      <p:grpSpPr>
        <a:xfrm>
          <a:off x="0" y="0"/>
          <a:ext cx="0" cy="0"/>
          <a:chOff x="0" y="0"/>
          <a:chExt cx="0" cy="0"/>
        </a:xfrm>
      </p:grpSpPr>
      <p:sp>
        <p:nvSpPr>
          <p:cNvPr id="151" name="Google Shape;151;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3" name="Google Shape;153;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4" name="Google Shape;154;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156"/>
        <p:cNvGrpSpPr/>
        <p:nvPr/>
      </p:nvGrpSpPr>
      <p:grpSpPr>
        <a:xfrm>
          <a:off x="0" y="0"/>
          <a:ext cx="0" cy="0"/>
          <a:chOff x="0" y="0"/>
          <a:chExt cx="0" cy="0"/>
        </a:xfrm>
      </p:grpSpPr>
      <p:sp>
        <p:nvSpPr>
          <p:cNvPr id="157" name="Google Shape;157;p1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8" name="Google Shape;158;p18"/>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9" name="Google Shape;159;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0" name="Google Shape;160;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1" name="Google Shape;161;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162"/>
        <p:cNvGrpSpPr/>
        <p:nvPr/>
      </p:nvGrpSpPr>
      <p:grpSpPr>
        <a:xfrm>
          <a:off x="0" y="0"/>
          <a:ext cx="0" cy="0"/>
          <a:chOff x="0" y="0"/>
          <a:chExt cx="0" cy="0"/>
        </a:xfrm>
      </p:grpSpPr>
      <p:sp>
        <p:nvSpPr>
          <p:cNvPr id="163" name="Google Shape;163;p19"/>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4" name="Google Shape;164;p19"/>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65" name="Google Shape;165;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6" name="Google Shape;166;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7" name="Google Shape;167;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168"/>
        <p:cNvGrpSpPr/>
        <p:nvPr/>
      </p:nvGrpSpPr>
      <p:grpSpPr>
        <a:xfrm>
          <a:off x="0" y="0"/>
          <a:ext cx="0" cy="0"/>
          <a:chOff x="0" y="0"/>
          <a:chExt cx="0" cy="0"/>
        </a:xfrm>
      </p:grpSpPr>
      <p:sp>
        <p:nvSpPr>
          <p:cNvPr id="169" name="Google Shape;169;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 name="Google Shape;170;p20"/>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1" name="Google Shape;171;p20"/>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2" name="Google Shape;172;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73" name="Google Shape;173;p20"/>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74" name="Google Shape;174;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5" name="Google Shape;175;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6" name="Google Shape;176;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177"/>
        <p:cNvGrpSpPr/>
        <p:nvPr/>
      </p:nvGrpSpPr>
      <p:grpSpPr>
        <a:xfrm>
          <a:off x="0" y="0"/>
          <a:ext cx="0" cy="0"/>
          <a:chOff x="0" y="0"/>
          <a:chExt cx="0" cy="0"/>
        </a:xfrm>
      </p:grpSpPr>
      <p:sp>
        <p:nvSpPr>
          <p:cNvPr id="178" name="Google Shape;178;p2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9" name="Google Shape;179;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1" name="Google Shape;181;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 name="Google Shape;18;p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 name="Google Shape;19;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82"/>
        <p:cNvGrpSpPr/>
        <p:nvPr/>
      </p:nvGrpSpPr>
      <p:grpSpPr>
        <a:xfrm>
          <a:off x="0" y="0"/>
          <a:ext cx="0" cy="0"/>
          <a:chOff x="0" y="0"/>
          <a:chExt cx="0" cy="0"/>
        </a:xfrm>
      </p:grpSpPr>
      <p:sp>
        <p:nvSpPr>
          <p:cNvPr id="183" name="Google Shape;183;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4" name="Google Shape;184;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5" name="Google Shape;185;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186"/>
        <p:cNvGrpSpPr/>
        <p:nvPr/>
      </p:nvGrpSpPr>
      <p:grpSpPr>
        <a:xfrm>
          <a:off x="0" y="0"/>
          <a:ext cx="0" cy="0"/>
          <a:chOff x="0" y="0"/>
          <a:chExt cx="0" cy="0"/>
        </a:xfrm>
      </p:grpSpPr>
      <p:sp>
        <p:nvSpPr>
          <p:cNvPr id="187" name="Google Shape;187;p23"/>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8" name="Google Shape;188;p2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89" name="Google Shape;189;p23"/>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90" name="Google Shape;190;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1" name="Google Shape;191;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2" name="Google Shape;192;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5" name="Google Shape;195;p24"/>
          <p:cNvSpPr>
            <a:spLocks noGrp="1"/>
          </p:cNvSpPr>
          <p:nvPr>
            <p:ph type="pic" idx="2"/>
          </p:nvPr>
        </p:nvSpPr>
        <p:spPr>
          <a:xfrm>
            <a:off x="3887391" y="740569"/>
            <a:ext cx="4629300" cy="3655200"/>
          </a:xfrm>
          <a:prstGeom prst="rect">
            <a:avLst/>
          </a:prstGeom>
          <a:noFill/>
          <a:ln>
            <a:noFill/>
          </a:ln>
        </p:spPr>
      </p:sp>
      <p:sp>
        <p:nvSpPr>
          <p:cNvPr id="196" name="Google Shape;196;p24"/>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97" name="Google Shape;197;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8" name="Google Shape;198;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9" name="Google Shape;199;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200"/>
        <p:cNvGrpSpPr/>
        <p:nvPr/>
      </p:nvGrpSpPr>
      <p:grpSpPr>
        <a:xfrm>
          <a:off x="0" y="0"/>
          <a:ext cx="0" cy="0"/>
          <a:chOff x="0" y="0"/>
          <a:chExt cx="0" cy="0"/>
        </a:xfrm>
      </p:grpSpPr>
      <p:sp>
        <p:nvSpPr>
          <p:cNvPr id="201" name="Google Shape;201;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p2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3" name="Google Shape;203;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4" name="Google Shape;204;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5" name="Google Shape;205;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206"/>
        <p:cNvGrpSpPr/>
        <p:nvPr/>
      </p:nvGrpSpPr>
      <p:grpSpPr>
        <a:xfrm>
          <a:off x="0" y="0"/>
          <a:ext cx="0" cy="0"/>
          <a:chOff x="0" y="0"/>
          <a:chExt cx="0" cy="0"/>
        </a:xfrm>
      </p:grpSpPr>
      <p:sp>
        <p:nvSpPr>
          <p:cNvPr id="207" name="Google Shape;207;p26"/>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8" name="Google Shape;208;p26"/>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9" name="Google Shape;209;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0" name="Google Shape;210;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1" name="Google Shape;211;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4"/>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4" name="Google Shape;24;p4"/>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5" name="Google Shape;25;p4"/>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6" name="Google Shape;26;p4"/>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27" name="Google Shape;27;p4"/>
          <p:cNvGrpSpPr/>
          <p:nvPr/>
        </p:nvGrpSpPr>
        <p:grpSpPr>
          <a:xfrm>
            <a:off x="255201" y="593"/>
            <a:ext cx="2250363" cy="1044300"/>
            <a:chOff x="255200" y="592"/>
            <a:chExt cx="2250363" cy="1044300"/>
          </a:xfrm>
        </p:grpSpPr>
        <p:sp>
          <p:nvSpPr>
            <p:cNvPr id="28" name="Google Shape;28;p4"/>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29" name="Google Shape;29;p4"/>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0" name="Google Shape;30;p4"/>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31" name="Google Shape;31;p4"/>
          <p:cNvGrpSpPr/>
          <p:nvPr/>
        </p:nvGrpSpPr>
        <p:grpSpPr>
          <a:xfrm>
            <a:off x="905395" y="593"/>
            <a:ext cx="2250363" cy="1044300"/>
            <a:chOff x="905395" y="592"/>
            <a:chExt cx="2250363" cy="1044300"/>
          </a:xfrm>
        </p:grpSpPr>
        <p:sp>
          <p:nvSpPr>
            <p:cNvPr id="32" name="Google Shape;32;p4"/>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3" name="Google Shape;33;p4"/>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4" name="Google Shape;34;p4"/>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35" name="Google Shape;35;p4"/>
          <p:cNvGrpSpPr/>
          <p:nvPr/>
        </p:nvGrpSpPr>
        <p:grpSpPr>
          <a:xfrm>
            <a:off x="7057474" y="5088"/>
            <a:ext cx="1851281" cy="752108"/>
            <a:chOff x="6917201" y="0"/>
            <a:chExt cx="2227776" cy="863400"/>
          </a:xfrm>
        </p:grpSpPr>
        <p:sp>
          <p:nvSpPr>
            <p:cNvPr id="36" name="Google Shape;36;p4"/>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7" name="Google Shape;37;p4"/>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 name="Google Shape;38;p4"/>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39" name="Google Shape;39;p4"/>
          <p:cNvGrpSpPr/>
          <p:nvPr/>
        </p:nvGrpSpPr>
        <p:grpSpPr>
          <a:xfrm>
            <a:off x="6553034" y="4217851"/>
            <a:ext cx="2389067" cy="925738"/>
            <a:chOff x="6917201" y="0"/>
            <a:chExt cx="2227776" cy="863400"/>
          </a:xfrm>
        </p:grpSpPr>
        <p:sp>
          <p:nvSpPr>
            <p:cNvPr id="40" name="Google Shape;40;p4"/>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1" name="Google Shape;41;p4"/>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2" name="Google Shape;42;p4"/>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43" name="Google Shape;43;p4"/>
          <p:cNvGrpSpPr/>
          <p:nvPr/>
        </p:nvGrpSpPr>
        <p:grpSpPr>
          <a:xfrm>
            <a:off x="199154" y="4055652"/>
            <a:ext cx="2795413" cy="1083308"/>
            <a:chOff x="6917201" y="0"/>
            <a:chExt cx="2227776" cy="863400"/>
          </a:xfrm>
        </p:grpSpPr>
        <p:sp>
          <p:nvSpPr>
            <p:cNvPr id="44" name="Google Shape;44;p4"/>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 name="Google Shape;45;p4"/>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6" name="Google Shape;46;p4"/>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47" name="Google Shape;47;p4"/>
          <p:cNvSpPr txBox="1">
            <a:spLocks noGrp="1"/>
          </p:cNvSpPr>
          <p:nvPr>
            <p:ph type="ctrTitle"/>
          </p:nvPr>
        </p:nvSpPr>
        <p:spPr>
          <a:xfrm>
            <a:off x="1858703" y="1822833"/>
            <a:ext cx="5361300" cy="1448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8" name="Google Shape;48;p4"/>
          <p:cNvSpPr txBox="1">
            <a:spLocks noGrp="1"/>
          </p:cNvSpPr>
          <p:nvPr>
            <p:ph type="subTitle" idx="1"/>
          </p:nvPr>
        </p:nvSpPr>
        <p:spPr>
          <a:xfrm>
            <a:off x="1858700" y="3413159"/>
            <a:ext cx="5361300" cy="52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9" name="Google Shape;49;p4"/>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5"/>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52" name="Google Shape;52;p5"/>
          <p:cNvGrpSpPr/>
          <p:nvPr/>
        </p:nvGrpSpPr>
        <p:grpSpPr>
          <a:xfrm>
            <a:off x="5594198" y="3961114"/>
            <a:ext cx="2910144" cy="1182340"/>
            <a:chOff x="6917201" y="0"/>
            <a:chExt cx="2227776" cy="863400"/>
          </a:xfrm>
        </p:grpSpPr>
        <p:sp>
          <p:nvSpPr>
            <p:cNvPr id="53" name="Google Shape;53;p5"/>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4" name="Google Shape;54;p5"/>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5" name="Google Shape;55;p5"/>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56" name="Google Shape;56;p5"/>
          <p:cNvGrpSpPr/>
          <p:nvPr/>
        </p:nvGrpSpPr>
        <p:grpSpPr>
          <a:xfrm>
            <a:off x="199154" y="2"/>
            <a:ext cx="2795413" cy="1083308"/>
            <a:chOff x="6917201" y="0"/>
            <a:chExt cx="2227776" cy="863400"/>
          </a:xfrm>
        </p:grpSpPr>
        <p:sp>
          <p:nvSpPr>
            <p:cNvPr id="57" name="Google Shape;57;p5"/>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8" name="Google Shape;58;p5"/>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59" name="Google Shape;59;p5"/>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60" name="Google Shape;60;p5"/>
          <p:cNvSpPr txBox="1">
            <a:spLocks noGrp="1"/>
          </p:cNvSpPr>
          <p:nvPr>
            <p:ph type="title"/>
          </p:nvPr>
        </p:nvSpPr>
        <p:spPr>
          <a:xfrm>
            <a:off x="1888684" y="1746100"/>
            <a:ext cx="5377500" cy="1646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a:endParaRPr/>
          </a:p>
        </p:txBody>
      </p:sp>
      <p:sp>
        <p:nvSpPr>
          <p:cNvPr id="61" name="Google Shape;61;p5"/>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4" name="Google Shape;64;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5" name="Google Shape;65;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6" name="Google Shape;66;p6"/>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67" name="Google Shape;67;p6"/>
          <p:cNvSpPr txBox="1">
            <a:spLocks noGrp="1"/>
          </p:cNvSpPr>
          <p:nvPr>
            <p:ph type="body" idx="1"/>
          </p:nvPr>
        </p:nvSpPr>
        <p:spPr>
          <a:xfrm>
            <a:off x="819150" y="1990725"/>
            <a:ext cx="75057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68" name="Google Shape;68;p6"/>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1" name="Google Shape;71;p7"/>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2" name="Google Shape;72;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3" name="Google Shape;73;p7"/>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4" name="Google Shape;74;p7"/>
          <p:cNvSpPr txBox="1">
            <a:spLocks noGrp="1"/>
          </p:cNvSpPr>
          <p:nvPr>
            <p:ph type="body" idx="1"/>
          </p:nvPr>
        </p:nvSpPr>
        <p:spPr>
          <a:xfrm>
            <a:off x="819150"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5" name="Google Shape;75;p7"/>
          <p:cNvSpPr txBox="1">
            <a:spLocks noGrp="1"/>
          </p:cNvSpPr>
          <p:nvPr>
            <p:ph type="body" idx="2"/>
          </p:nvPr>
        </p:nvSpPr>
        <p:spPr>
          <a:xfrm>
            <a:off x="4638675" y="1990725"/>
            <a:ext cx="3686100" cy="2448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8"/>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79" name="Google Shape;79;p8"/>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0" name="Google Shape;80;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1" name="Google Shape;81;p8"/>
          <p:cNvSpPr txBox="1">
            <a:spLocks noGrp="1"/>
          </p:cNvSpPr>
          <p:nvPr>
            <p:ph type="title"/>
          </p:nvPr>
        </p:nvSpPr>
        <p:spPr>
          <a:xfrm>
            <a:off x="819150" y="845600"/>
            <a:ext cx="7505700" cy="954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82" name="Google Shape;82;p8"/>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3"/>
        <p:cNvGrpSpPr/>
        <p:nvPr/>
      </p:nvGrpSpPr>
      <p:grpSpPr>
        <a:xfrm>
          <a:off x="0" y="0"/>
          <a:ext cx="0" cy="0"/>
          <a:chOff x="0" y="0"/>
          <a:chExt cx="0" cy="0"/>
        </a:xfrm>
      </p:grpSpPr>
      <p:sp>
        <p:nvSpPr>
          <p:cNvPr id="84" name="Google Shape;84;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5" name="Google Shape;85;p9"/>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6" name="Google Shape;86;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7" name="Google Shape;87;p9"/>
          <p:cNvSpPr txBox="1">
            <a:spLocks noGrp="1"/>
          </p:cNvSpPr>
          <p:nvPr>
            <p:ph type="title"/>
          </p:nvPr>
        </p:nvSpPr>
        <p:spPr>
          <a:xfrm>
            <a:off x="819150" y="845600"/>
            <a:ext cx="3709200" cy="1383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88" name="Google Shape;88;p9"/>
          <p:cNvSpPr txBox="1">
            <a:spLocks noGrp="1"/>
          </p:cNvSpPr>
          <p:nvPr>
            <p:ph type="body" idx="1"/>
          </p:nvPr>
        </p:nvSpPr>
        <p:spPr>
          <a:xfrm>
            <a:off x="830700" y="2319050"/>
            <a:ext cx="3709200" cy="21198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89" name="Google Shape;89;p9"/>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
        <p:cNvGrpSpPr/>
        <p:nvPr/>
      </p:nvGrpSpPr>
      <p:grpSpPr>
        <a:xfrm>
          <a:off x="0" y="0"/>
          <a:ext cx="0" cy="0"/>
          <a:chOff x="0" y="0"/>
          <a:chExt cx="0" cy="0"/>
        </a:xfrm>
      </p:grpSpPr>
      <p:sp>
        <p:nvSpPr>
          <p:cNvPr id="91" name="Google Shape;91;p10"/>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2" name="Google Shape;92;p10"/>
          <p:cNvSpPr/>
          <p:nvPr/>
        </p:nvSpPr>
        <p:spPr>
          <a:xfrm flipH="1">
            <a:off x="3583211"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93" name="Google Shape;93;p10"/>
          <p:cNvGrpSpPr/>
          <p:nvPr/>
        </p:nvGrpSpPr>
        <p:grpSpPr>
          <a:xfrm>
            <a:off x="255988" y="-119"/>
            <a:ext cx="2251347" cy="1043408"/>
            <a:chOff x="3961956" y="4383950"/>
            <a:chExt cx="1160548" cy="548700"/>
          </a:xfrm>
        </p:grpSpPr>
        <p:sp>
          <p:nvSpPr>
            <p:cNvPr id="94" name="Google Shape;94;p10"/>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5" name="Google Shape;95;p10"/>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6" name="Google Shape;96;p10"/>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97" name="Google Shape;97;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98" name="Google Shape;98;p10"/>
          <p:cNvGrpSpPr/>
          <p:nvPr/>
        </p:nvGrpSpPr>
        <p:grpSpPr>
          <a:xfrm>
            <a:off x="34935" y="4522126"/>
            <a:ext cx="1593305" cy="617072"/>
            <a:chOff x="6917201" y="0"/>
            <a:chExt cx="2227776" cy="863400"/>
          </a:xfrm>
        </p:grpSpPr>
        <p:sp>
          <p:nvSpPr>
            <p:cNvPr id="99" name="Google Shape;99;p10"/>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0" name="Google Shape;100;p10"/>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1" name="Google Shape;101;p10"/>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nvGrpSpPr>
          <p:cNvPr id="102" name="Google Shape;102;p10"/>
          <p:cNvGrpSpPr/>
          <p:nvPr/>
        </p:nvGrpSpPr>
        <p:grpSpPr>
          <a:xfrm>
            <a:off x="5886358" y="1243"/>
            <a:ext cx="3257454" cy="1261514"/>
            <a:chOff x="6917201" y="0"/>
            <a:chExt cx="2227776" cy="863400"/>
          </a:xfrm>
        </p:grpSpPr>
        <p:sp>
          <p:nvSpPr>
            <p:cNvPr id="103" name="Google Shape;103;p10"/>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4" name="Google Shape;104;p10"/>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5" name="Google Shape;105;p10"/>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sp>
        <p:nvSpPr>
          <p:cNvPr id="106" name="Google Shape;106;p10"/>
          <p:cNvSpPr txBox="1">
            <a:spLocks noGrp="1"/>
          </p:cNvSpPr>
          <p:nvPr>
            <p:ph type="title"/>
          </p:nvPr>
        </p:nvSpPr>
        <p:spPr>
          <a:xfrm>
            <a:off x="1393929" y="1301146"/>
            <a:ext cx="6366900" cy="25392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107" name="Google Shape;107;p10"/>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2800"/>
              <a:buFont typeface="Nunito"/>
              <a:buNone/>
              <a:defRPr sz="2800" b="0" i="0" u="none" strike="noStrike" cap="none">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Calibri"/>
              <a:buChar char="●"/>
              <a:defRPr sz="1300" b="0" i="0" u="none" strike="noStrike" cap="none">
                <a:solidFill>
                  <a:schemeClr val="dk2"/>
                </a:solidFill>
                <a:latin typeface="Calibri"/>
                <a:ea typeface="Calibri"/>
                <a:cs typeface="Calibri"/>
                <a:sym typeface="Calibri"/>
              </a:defRPr>
            </a:lvl1pPr>
            <a:lvl2pPr marL="914400" marR="0" lvl="1"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2pPr>
            <a:lvl3pPr marL="1371600" marR="0" lvl="2"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3pPr>
            <a:lvl4pPr marL="1828800" marR="0" lvl="3"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4pPr>
            <a:lvl5pPr marL="2286000" marR="0" lvl="4"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5pPr>
            <a:lvl6pPr marL="2743200" marR="0" lvl="5"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6pPr>
            <a:lvl7pPr marL="3200400" marR="0" lvl="6"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7pPr>
            <a:lvl8pPr marL="3657600" marR="0" lvl="7"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8pPr>
            <a:lvl9pPr marL="4114800" marR="0" lvl="8" indent="-298450" algn="l" rtl="0">
              <a:lnSpc>
                <a:spcPct val="115000"/>
              </a:lnSpc>
              <a:spcBef>
                <a:spcPts val="0"/>
              </a:spcBef>
              <a:spcAft>
                <a:spcPts val="0"/>
              </a:spcAft>
              <a:buClr>
                <a:schemeClr val="dk2"/>
              </a:buClr>
              <a:buSzPts val="1100"/>
              <a:buFont typeface="Calibri"/>
              <a:buChar char="■"/>
              <a:defRPr sz="1100" b="0" i="0" u="none" strike="noStrike" cap="none">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7"/>
        <p:cNvGrpSpPr/>
        <p:nvPr/>
      </p:nvGrpSpPr>
      <p:grpSpPr>
        <a:xfrm>
          <a:off x="0" y="0"/>
          <a:ext cx="0" cy="0"/>
          <a:chOff x="0" y="0"/>
          <a:chExt cx="0" cy="0"/>
        </a:xfrm>
      </p:grpSpPr>
      <p:sp>
        <p:nvSpPr>
          <p:cNvPr id="138" name="Google Shape;138;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9" name="Google Shape;139;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40" name="Google Shape;140;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1" name="Google Shape;141;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42" name="Google Shape;142;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7"/>
          <p:cNvSpPr txBox="1"/>
          <p:nvPr/>
        </p:nvSpPr>
        <p:spPr>
          <a:xfrm>
            <a:off x="157925" y="150425"/>
            <a:ext cx="4331400" cy="769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nl-NL" sz="1900" b="1" i="0" u="none" strike="noStrike" cap="none">
                <a:solidFill>
                  <a:schemeClr val="dk1"/>
                </a:solidFill>
                <a:highlight>
                  <a:srgbClr val="000000"/>
                </a:highlight>
                <a:latin typeface="Calibri"/>
                <a:ea typeface="Calibri"/>
                <a:cs typeface="Calibri"/>
                <a:sym typeface="Calibri"/>
              </a:rPr>
              <a:t>PREEK</a:t>
            </a:r>
            <a:endParaRPr sz="1900" b="1" i="0" u="none" strike="noStrike" cap="none">
              <a:solidFill>
                <a:schemeClr val="dk1"/>
              </a:solidFill>
              <a:highlight>
                <a:srgbClr val="000000"/>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endParaRPr sz="1900" b="1" i="0" u="none" strike="noStrike" cap="none">
              <a:solidFill>
                <a:schemeClr val="dk1"/>
              </a:solidFill>
              <a:highlight>
                <a:srgbClr val="000000"/>
              </a:highlight>
              <a:latin typeface="Calibri"/>
              <a:ea typeface="Calibri"/>
              <a:cs typeface="Calibri"/>
              <a:sym typeface="Calibri"/>
            </a:endParaRPr>
          </a:p>
        </p:txBody>
      </p:sp>
      <p:sp>
        <p:nvSpPr>
          <p:cNvPr id="217" name="Google Shape;217;p27"/>
          <p:cNvSpPr/>
          <p:nvPr/>
        </p:nvSpPr>
        <p:spPr>
          <a:xfrm>
            <a:off x="1215390" y="2123725"/>
            <a:ext cx="6713221" cy="896050"/>
          </a:xfrm>
          <a:prstGeom prst="rect">
            <a:avLst/>
          </a:prstGeom>
        </p:spPr>
        <p:txBody>
          <a:bodyPr>
            <a:prstTxWarp prst="textPlain">
              <a:avLst/>
            </a:prstTxWarp>
          </a:bodyPr>
          <a:lstStyle/>
          <a:p>
            <a:pPr lvl="0" algn="ctr"/>
            <a:r>
              <a:rPr b="1" i="0">
                <a:ln w="9525" cap="flat" cmpd="sng">
                  <a:solidFill>
                    <a:schemeClr val="dk2"/>
                  </a:solidFill>
                  <a:prstDash val="solid"/>
                  <a:round/>
                  <a:headEnd type="none" w="sm" len="sm"/>
                  <a:tailEnd type="none" w="sm" len="sm"/>
                </a:ln>
                <a:solidFill>
                  <a:srgbClr val="B6D7A8"/>
                </a:solidFill>
                <a:latin typeface="Arial"/>
              </a:rPr>
              <a:t>Met open armen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6"/>
          <p:cNvSpPr txBox="1"/>
          <p:nvPr/>
        </p:nvSpPr>
        <p:spPr>
          <a:xfrm>
            <a:off x="157925" y="60175"/>
            <a:ext cx="86778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l-NL" sz="2400" b="0" i="1" u="none" strike="noStrike" cap="none">
                <a:solidFill>
                  <a:schemeClr val="dk1"/>
                </a:solidFill>
                <a:latin typeface="Arial"/>
                <a:ea typeface="Arial"/>
                <a:cs typeface="Arial"/>
                <a:sym typeface="Arial"/>
              </a:rPr>
              <a:t>Toen Jezus </a:t>
            </a:r>
            <a:r>
              <a:rPr lang="nl-NL" sz="2400" b="0" i="1" u="none" strike="noStrike" cap="none">
                <a:solidFill>
                  <a:srgbClr val="FFFF00"/>
                </a:solidFill>
                <a:latin typeface="Arial"/>
                <a:ea typeface="Arial"/>
                <a:cs typeface="Arial"/>
                <a:sym typeface="Arial"/>
              </a:rPr>
              <a:t>hun geloof</a:t>
            </a:r>
            <a:r>
              <a:rPr lang="nl-NL" sz="2400" b="0" i="1" u="none" strike="noStrike" cap="none">
                <a:solidFill>
                  <a:schemeClr val="dk1"/>
                </a:solidFill>
                <a:latin typeface="Arial"/>
                <a:ea typeface="Arial"/>
                <a:cs typeface="Arial"/>
                <a:sym typeface="Arial"/>
              </a:rPr>
              <a:t> zag, zei Hij tegen </a:t>
            </a:r>
            <a:r>
              <a:rPr lang="nl-NL" sz="2400" b="0" i="1" u="none" strike="noStrike" cap="none">
                <a:solidFill>
                  <a:srgbClr val="FF00FF"/>
                </a:solidFill>
                <a:latin typeface="Arial"/>
                <a:ea typeface="Arial"/>
                <a:cs typeface="Arial"/>
                <a:sym typeface="Arial"/>
              </a:rPr>
              <a:t>de verlamde</a:t>
            </a:r>
            <a:r>
              <a:rPr lang="nl-NL" sz="2400" b="0" i="1" u="none" strike="noStrike" cap="none">
                <a:solidFill>
                  <a:schemeClr val="dk1"/>
                </a:solidFill>
                <a:latin typeface="Arial"/>
                <a:ea typeface="Arial"/>
                <a:cs typeface="Arial"/>
                <a:sym typeface="Arial"/>
              </a:rPr>
              <a:t>: </a:t>
            </a:r>
            <a:endParaRPr sz="2400" b="0" i="1" u="none" strike="noStrike" cap="none">
              <a:solidFill>
                <a:schemeClr val="dk1"/>
              </a:solidFill>
              <a:latin typeface="Arial"/>
              <a:ea typeface="Arial"/>
              <a:cs typeface="Arial"/>
              <a:sym typeface="Arial"/>
            </a:endParaRPr>
          </a:p>
        </p:txBody>
      </p:sp>
      <p:pic>
        <p:nvPicPr>
          <p:cNvPr id="283" name="Google Shape;283;p36"/>
          <p:cNvPicPr preferRelativeResize="0"/>
          <p:nvPr/>
        </p:nvPicPr>
        <p:blipFill rotWithShape="1">
          <a:blip r:embed="rId3">
            <a:alphaModFix/>
          </a:blip>
          <a:srcRect/>
          <a:stretch/>
        </p:blipFill>
        <p:spPr>
          <a:xfrm>
            <a:off x="1270838" y="921163"/>
            <a:ext cx="6602325" cy="3301175"/>
          </a:xfrm>
          <a:prstGeom prst="rect">
            <a:avLst/>
          </a:prstGeom>
          <a:noFill/>
          <a:ln>
            <a:noFill/>
          </a:ln>
        </p:spPr>
      </p:pic>
      <p:sp>
        <p:nvSpPr>
          <p:cNvPr id="284" name="Google Shape;284;p36"/>
          <p:cNvSpPr txBox="1"/>
          <p:nvPr/>
        </p:nvSpPr>
        <p:spPr>
          <a:xfrm>
            <a:off x="157925" y="4421600"/>
            <a:ext cx="86778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l-NL" sz="2400" b="0" i="1" u="none" strike="noStrike" cap="none">
                <a:solidFill>
                  <a:schemeClr val="dk1"/>
                </a:solidFill>
                <a:latin typeface="Arial"/>
                <a:ea typeface="Arial"/>
                <a:cs typeface="Arial"/>
                <a:sym typeface="Arial"/>
              </a:rPr>
              <a:t>‘</a:t>
            </a:r>
            <a:r>
              <a:rPr lang="nl-NL" sz="2400" b="0" i="1" u="none" strike="noStrike" cap="none">
                <a:solidFill>
                  <a:srgbClr val="00FFFF"/>
                </a:solidFill>
                <a:latin typeface="Arial"/>
                <a:ea typeface="Arial"/>
                <a:cs typeface="Arial"/>
                <a:sym typeface="Arial"/>
              </a:rPr>
              <a:t>Mijn kind</a:t>
            </a:r>
            <a:r>
              <a:rPr lang="nl-NL" sz="2400" b="0" i="1" u="none" strike="noStrike" cap="none">
                <a:solidFill>
                  <a:schemeClr val="dk1"/>
                </a:solidFill>
                <a:latin typeface="Arial"/>
                <a:ea typeface="Arial"/>
                <a:cs typeface="Arial"/>
                <a:sym typeface="Arial"/>
              </a:rPr>
              <a:t>, uw </a:t>
            </a:r>
            <a:r>
              <a:rPr lang="nl-NL" sz="2400" b="0" i="1" u="none" strike="noStrike" cap="none">
                <a:solidFill>
                  <a:srgbClr val="00FF00"/>
                </a:solidFill>
                <a:latin typeface="Arial"/>
                <a:ea typeface="Arial"/>
                <a:cs typeface="Arial"/>
                <a:sym typeface="Arial"/>
              </a:rPr>
              <a:t>zonden</a:t>
            </a:r>
            <a:r>
              <a:rPr lang="nl-NL" sz="2400" b="0" i="1" u="none" strike="noStrike" cap="none">
                <a:solidFill>
                  <a:schemeClr val="dk1"/>
                </a:solidFill>
                <a:latin typeface="Arial"/>
                <a:ea typeface="Arial"/>
                <a:cs typeface="Arial"/>
                <a:sym typeface="Arial"/>
              </a:rPr>
              <a:t> zijn u </a:t>
            </a:r>
            <a:r>
              <a:rPr lang="nl-NL" sz="2400" b="0" i="1" u="none" strike="noStrike" cap="none">
                <a:solidFill>
                  <a:srgbClr val="00FF00"/>
                </a:solidFill>
                <a:latin typeface="Arial"/>
                <a:ea typeface="Arial"/>
                <a:cs typeface="Arial"/>
                <a:sym typeface="Arial"/>
              </a:rPr>
              <a:t>vergeven</a:t>
            </a:r>
            <a:r>
              <a:rPr lang="nl-NL" sz="2400" b="0" i="1" u="none" strike="noStrike" cap="none">
                <a:solidFill>
                  <a:schemeClr val="dk1"/>
                </a:solidFill>
                <a:latin typeface="Arial"/>
                <a:ea typeface="Arial"/>
                <a:cs typeface="Arial"/>
                <a:sym typeface="Arial"/>
              </a:rPr>
              <a:t>.’</a:t>
            </a:r>
            <a:endParaRPr sz="2400" b="0" i="1"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p:nvPr/>
        </p:nvSpPr>
        <p:spPr>
          <a:xfrm>
            <a:off x="157925" y="60175"/>
            <a:ext cx="86778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l-NL" sz="2400" b="0" i="1" u="none" strike="noStrike" cap="none">
                <a:solidFill>
                  <a:schemeClr val="dk1"/>
                </a:solidFill>
                <a:latin typeface="Arial"/>
                <a:ea typeface="Arial"/>
                <a:cs typeface="Arial"/>
                <a:sym typeface="Arial"/>
              </a:rPr>
              <a:t>Toen Jezus hun geloof zag, zei Hij tegen de verlamde: </a:t>
            </a:r>
            <a:endParaRPr sz="2400" b="0" i="1" u="none" strike="noStrike" cap="none">
              <a:solidFill>
                <a:schemeClr val="dk1"/>
              </a:solidFill>
              <a:latin typeface="Arial"/>
              <a:ea typeface="Arial"/>
              <a:cs typeface="Arial"/>
              <a:sym typeface="Arial"/>
            </a:endParaRPr>
          </a:p>
        </p:txBody>
      </p:sp>
      <p:pic>
        <p:nvPicPr>
          <p:cNvPr id="290" name="Google Shape;290;p37"/>
          <p:cNvPicPr preferRelativeResize="0"/>
          <p:nvPr/>
        </p:nvPicPr>
        <p:blipFill rotWithShape="1">
          <a:blip r:embed="rId3">
            <a:alphaModFix/>
          </a:blip>
          <a:srcRect/>
          <a:stretch/>
        </p:blipFill>
        <p:spPr>
          <a:xfrm>
            <a:off x="1270838" y="921163"/>
            <a:ext cx="6602325" cy="3301175"/>
          </a:xfrm>
          <a:prstGeom prst="rect">
            <a:avLst/>
          </a:prstGeom>
          <a:noFill/>
          <a:ln>
            <a:noFill/>
          </a:ln>
        </p:spPr>
      </p:pic>
      <p:sp>
        <p:nvSpPr>
          <p:cNvPr id="291" name="Google Shape;291;p37"/>
          <p:cNvSpPr txBox="1"/>
          <p:nvPr/>
        </p:nvSpPr>
        <p:spPr>
          <a:xfrm>
            <a:off x="157925" y="4421600"/>
            <a:ext cx="86778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l-NL" sz="2400" b="0" i="1" u="none" strike="noStrike" cap="none">
                <a:solidFill>
                  <a:schemeClr val="dk1"/>
                </a:solidFill>
                <a:latin typeface="Arial"/>
                <a:ea typeface="Arial"/>
                <a:cs typeface="Arial"/>
                <a:sym typeface="Arial"/>
              </a:rPr>
              <a:t>‘Mijn kind, uw zonden zijn u vergeven.’</a:t>
            </a:r>
            <a:endParaRPr sz="2400" b="0" i="1"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8"/>
          <p:cNvSpPr txBox="1"/>
          <p:nvPr/>
        </p:nvSpPr>
        <p:spPr>
          <a:xfrm>
            <a:off x="157925" y="150425"/>
            <a:ext cx="4331400" cy="769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nl-NL" sz="1900" b="1" i="0" u="none" strike="noStrike" cap="none">
                <a:solidFill>
                  <a:schemeClr val="dk1"/>
                </a:solidFill>
                <a:highlight>
                  <a:srgbClr val="000000"/>
                </a:highlight>
                <a:latin typeface="Calibri"/>
                <a:ea typeface="Calibri"/>
                <a:cs typeface="Calibri"/>
                <a:sym typeface="Calibri"/>
              </a:rPr>
              <a:t>PREEK</a:t>
            </a:r>
            <a:endParaRPr sz="1900" b="1" i="0" u="none" strike="noStrike" cap="none">
              <a:solidFill>
                <a:schemeClr val="dk1"/>
              </a:solidFill>
              <a:highlight>
                <a:srgbClr val="000000"/>
              </a:highlight>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endParaRPr sz="1900" b="1" i="0" u="none" strike="noStrike" cap="none">
              <a:solidFill>
                <a:schemeClr val="dk1"/>
              </a:solidFill>
              <a:highlight>
                <a:srgbClr val="000000"/>
              </a:highlight>
              <a:latin typeface="Calibri"/>
              <a:ea typeface="Calibri"/>
              <a:cs typeface="Calibri"/>
              <a:sym typeface="Calibri"/>
            </a:endParaRPr>
          </a:p>
        </p:txBody>
      </p:sp>
      <p:sp>
        <p:nvSpPr>
          <p:cNvPr id="297" name="Google Shape;297;p38"/>
          <p:cNvSpPr/>
          <p:nvPr/>
        </p:nvSpPr>
        <p:spPr>
          <a:xfrm>
            <a:off x="1170290" y="919925"/>
            <a:ext cx="6713221" cy="896050"/>
          </a:xfrm>
          <a:prstGeom prst="rect">
            <a:avLst/>
          </a:prstGeom>
        </p:spPr>
        <p:txBody>
          <a:bodyPr>
            <a:prstTxWarp prst="textPlain">
              <a:avLst/>
            </a:prstTxWarp>
          </a:bodyPr>
          <a:lstStyle/>
          <a:p>
            <a:pPr lvl="0" algn="ctr"/>
            <a:r>
              <a:rPr b="1" i="0">
                <a:ln w="9525" cap="flat" cmpd="sng">
                  <a:solidFill>
                    <a:schemeClr val="dk2"/>
                  </a:solidFill>
                  <a:prstDash val="solid"/>
                  <a:round/>
                  <a:headEnd type="none" w="sm" len="sm"/>
                  <a:tailEnd type="none" w="sm" len="sm"/>
                </a:ln>
                <a:solidFill>
                  <a:srgbClr val="B6D7A8"/>
                </a:solidFill>
                <a:latin typeface="Arial"/>
              </a:rPr>
              <a:t>Met open armen</a:t>
            </a:r>
          </a:p>
        </p:txBody>
      </p:sp>
      <p:sp>
        <p:nvSpPr>
          <p:cNvPr id="298" name="Google Shape;298;p38"/>
          <p:cNvSpPr txBox="1"/>
          <p:nvPr/>
        </p:nvSpPr>
        <p:spPr>
          <a:xfrm>
            <a:off x="255675" y="2286000"/>
            <a:ext cx="8625000" cy="261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nl-NL" sz="2400" b="0" i="0" u="none" strike="noStrike" cap="none">
                <a:solidFill>
                  <a:schemeClr val="dk1"/>
                </a:solidFill>
                <a:latin typeface="Calibri"/>
                <a:ea typeface="Calibri"/>
                <a:cs typeface="Calibri"/>
                <a:sym typeface="Calibri"/>
              </a:rPr>
              <a:t>Geloven is…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nl-NL" sz="2400" b="0" i="0" u="none" strike="noStrike" cap="none">
                <a:solidFill>
                  <a:schemeClr val="dk1"/>
                </a:solidFill>
                <a:latin typeface="Calibri"/>
                <a:ea typeface="Calibri"/>
                <a:cs typeface="Calibri"/>
                <a:sym typeface="Calibri"/>
              </a:rPr>
              <a:t>Je armen openen, je klein, kwetsbaar en afhankelijk weten.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nl-NL" sz="2400" b="0" i="0" u="none" strike="noStrike" cap="none">
                <a:solidFill>
                  <a:schemeClr val="dk1"/>
                </a:solidFill>
                <a:latin typeface="Calibri"/>
                <a:ea typeface="Calibri"/>
                <a:cs typeface="Calibri"/>
                <a:sym typeface="Calibri"/>
              </a:rPr>
              <a:t>Je eigen ´verlamde´ leven en dat van een ander brengen bij Jezus.</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nl-NL" sz="2400" b="0" i="0" u="none" strike="noStrike" cap="none">
                <a:solidFill>
                  <a:schemeClr val="dk1"/>
                </a:solidFill>
                <a:latin typeface="Calibri"/>
                <a:ea typeface="Calibri"/>
                <a:cs typeface="Calibri"/>
                <a:sym typeface="Calibri"/>
              </a:rPr>
              <a:t>´Mijn kind´ genoemd worden door Jezus zelf.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nl-NL" sz="2400" b="0" i="0" u="none" strike="noStrike" cap="none">
                <a:solidFill>
                  <a:schemeClr val="dk1"/>
                </a:solidFill>
                <a:latin typeface="Calibri"/>
                <a:ea typeface="Calibri"/>
                <a:cs typeface="Calibri"/>
                <a:sym typeface="Calibri"/>
              </a:rPr>
              <a:t>Thuiskomen in de open armen van Jezus.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nl-NL" sz="2400" b="0" i="0" u="none" strike="noStrike" cap="none">
                <a:solidFill>
                  <a:schemeClr val="dk1"/>
                </a:solidFill>
                <a:latin typeface="Calibri"/>
                <a:ea typeface="Calibri"/>
                <a:cs typeface="Calibri"/>
                <a:sym typeface="Calibri"/>
              </a:rPr>
              <a:t>En diepere genezing ontvangen dan je ooit had kunnen dromen. </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xEl>
                                              <p:pRg st="0" end="0"/>
                                            </p:txEl>
                                          </p:spTgt>
                                        </p:tgtEl>
                                        <p:attrNameLst>
                                          <p:attrName>style.visibility</p:attrName>
                                        </p:attrNameLst>
                                      </p:cBhvr>
                                      <p:to>
                                        <p:strVal val="visible"/>
                                      </p:to>
                                    </p:set>
                                    <p:animEffect transition="in" filter="fade">
                                      <p:cBhvr>
                                        <p:cTn id="7" dur="1000"/>
                                        <p:tgtEl>
                                          <p:spTgt spid="2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xEl>
                                              <p:pRg st="1" end="1"/>
                                            </p:txEl>
                                          </p:spTgt>
                                        </p:tgtEl>
                                        <p:attrNameLst>
                                          <p:attrName>style.visibility</p:attrName>
                                        </p:attrNameLst>
                                      </p:cBhvr>
                                      <p:to>
                                        <p:strVal val="visible"/>
                                      </p:to>
                                    </p:set>
                                    <p:animEffect transition="in" filter="fade">
                                      <p:cBhvr>
                                        <p:cTn id="12" dur="1000"/>
                                        <p:tgtEl>
                                          <p:spTgt spid="2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8">
                                            <p:txEl>
                                              <p:pRg st="2" end="2"/>
                                            </p:txEl>
                                          </p:spTgt>
                                        </p:tgtEl>
                                        <p:attrNameLst>
                                          <p:attrName>style.visibility</p:attrName>
                                        </p:attrNameLst>
                                      </p:cBhvr>
                                      <p:to>
                                        <p:strVal val="visible"/>
                                      </p:to>
                                    </p:set>
                                    <p:animEffect transition="in" filter="fade">
                                      <p:cBhvr>
                                        <p:cTn id="17" dur="1000"/>
                                        <p:tgtEl>
                                          <p:spTgt spid="2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8">
                                            <p:txEl>
                                              <p:pRg st="3" end="3"/>
                                            </p:txEl>
                                          </p:spTgt>
                                        </p:tgtEl>
                                        <p:attrNameLst>
                                          <p:attrName>style.visibility</p:attrName>
                                        </p:attrNameLst>
                                      </p:cBhvr>
                                      <p:to>
                                        <p:strVal val="visible"/>
                                      </p:to>
                                    </p:set>
                                    <p:animEffect transition="in" filter="fade">
                                      <p:cBhvr>
                                        <p:cTn id="22" dur="1000"/>
                                        <p:tgtEl>
                                          <p:spTgt spid="2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8">
                                            <p:txEl>
                                              <p:pRg st="4" end="4"/>
                                            </p:txEl>
                                          </p:spTgt>
                                        </p:tgtEl>
                                        <p:attrNameLst>
                                          <p:attrName>style.visibility</p:attrName>
                                        </p:attrNameLst>
                                      </p:cBhvr>
                                      <p:to>
                                        <p:strVal val="visible"/>
                                      </p:to>
                                    </p:set>
                                    <p:animEffect transition="in" filter="fade">
                                      <p:cBhvr>
                                        <p:cTn id="27" dur="1000"/>
                                        <p:tgtEl>
                                          <p:spTgt spid="2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8">
                                            <p:txEl>
                                              <p:pRg st="5" end="5"/>
                                            </p:txEl>
                                          </p:spTgt>
                                        </p:tgtEl>
                                        <p:attrNameLst>
                                          <p:attrName>style.visibility</p:attrName>
                                        </p:attrNameLst>
                                      </p:cBhvr>
                                      <p:to>
                                        <p:strVal val="visible"/>
                                      </p:to>
                                    </p:set>
                                    <p:animEffect transition="in" filter="fade">
                                      <p:cBhvr>
                                        <p:cTn id="32" dur="1000"/>
                                        <p:tgtEl>
                                          <p:spTgt spid="29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8">
                                            <p:txEl>
                                              <p:pRg st="6" end="6"/>
                                            </p:txEl>
                                          </p:spTgt>
                                        </p:tgtEl>
                                        <p:attrNameLst>
                                          <p:attrName>style.visibility</p:attrName>
                                        </p:attrNameLst>
                                      </p:cBhvr>
                                      <p:to>
                                        <p:strVal val="visible"/>
                                      </p:to>
                                    </p:set>
                                    <p:animEffect transition="in" filter="fade">
                                      <p:cBhvr>
                                        <p:cTn id="37" dur="1000"/>
                                        <p:tgtEl>
                                          <p:spTgt spid="2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400"/>
              <a:buNone/>
            </a:pPr>
            <a:r>
              <a:rPr lang="nl-NL"/>
              <a:t>De </a:t>
            </a:r>
            <a:endParaRPr/>
          </a:p>
        </p:txBody>
      </p:sp>
      <p:sp>
        <p:nvSpPr>
          <p:cNvPr id="224" name="Google Shape;224;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400"/>
              <a:buNone/>
            </a:pPr>
            <a:endParaRPr/>
          </a:p>
        </p:txBody>
      </p:sp>
      <p:sp>
        <p:nvSpPr>
          <p:cNvPr id="225" name="Google Shape;225;p28"/>
          <p:cNvSpPr txBox="1"/>
          <p:nvPr/>
        </p:nvSpPr>
        <p:spPr>
          <a:xfrm>
            <a:off x="1143000" y="1209488"/>
            <a:ext cx="6858000" cy="22626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nl-NL" sz="3000" b="1" i="0" u="none" strike="noStrike" cap="none">
                <a:solidFill>
                  <a:srgbClr val="FFFFFF"/>
                </a:solidFill>
                <a:latin typeface="Calibri"/>
                <a:ea typeface="Calibri"/>
                <a:cs typeface="Calibri"/>
                <a:sym typeface="Calibri"/>
              </a:rPr>
              <a:t>Bijbellezing</a:t>
            </a:r>
            <a:endParaRPr sz="30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endParaRPr sz="30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000"/>
              <a:buFont typeface="Arial"/>
              <a:buNone/>
            </a:pPr>
            <a:r>
              <a:rPr lang="nl-NL" sz="3000" b="1" i="0" u="none" strike="noStrike" cap="none">
                <a:solidFill>
                  <a:srgbClr val="FFFF00"/>
                </a:solidFill>
                <a:latin typeface="Calibri"/>
                <a:ea typeface="Calibri"/>
                <a:cs typeface="Calibri"/>
                <a:sym typeface="Calibri"/>
              </a:rPr>
              <a:t>Marcus 2:1-12</a:t>
            </a:r>
            <a:endParaRPr sz="3000" b="1" i="0" u="none" strike="noStrike" cap="none">
              <a:solidFill>
                <a:srgbClr val="FFFF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endParaRPr/>
          </a:p>
        </p:txBody>
      </p:sp>
      <p:sp>
        <p:nvSpPr>
          <p:cNvPr id="232" name="Google Shape;232;p2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400"/>
              <a:buNone/>
            </a:pPr>
            <a:r>
              <a:rPr lang="nl-NL"/>
              <a:t>De </a:t>
            </a:r>
            <a:endParaRPr/>
          </a:p>
        </p:txBody>
      </p:sp>
      <p:sp>
        <p:nvSpPr>
          <p:cNvPr id="233" name="Google Shape;233;p29"/>
          <p:cNvSpPr txBox="1"/>
          <p:nvPr/>
        </p:nvSpPr>
        <p:spPr>
          <a:xfrm>
            <a:off x="320825" y="320850"/>
            <a:ext cx="8544600" cy="4571400"/>
          </a:xfrm>
          <a:prstGeom prst="rect">
            <a:avLst/>
          </a:prstGeom>
          <a:noFill/>
          <a:ln>
            <a:noFill/>
          </a:ln>
        </p:spPr>
        <p:txBody>
          <a:bodyPr spcFirstLastPara="1" wrap="square" lIns="68575" tIns="68575" rIns="68575" bIns="68575"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nl-NL" sz="2400" b="0" i="0" u="none" strike="noStrike" cap="none">
                <a:solidFill>
                  <a:schemeClr val="lt1"/>
                </a:solidFill>
                <a:latin typeface="Arial"/>
                <a:ea typeface="Arial"/>
                <a:cs typeface="Arial"/>
                <a:sym typeface="Arial"/>
              </a:rPr>
              <a:t>1 Toen Hij enkele dagen later terugkwam in Kafarnaüm, werd het bekend dat Hij weer thuis was. 2 Er stroomden zo veel mensen toe dat er zelfs voor de deur geen plaats meer was, en Hij verkondigde hun Gods boodschap. 3 Er werd ook een verlamde naar Hem toe gebracht, die door vier mensen gedragen werd. 4 Omdat ze door de menigte niet bij Jezus konden komen, haalden ze een stuk van het dak weg boven de plaats waar Hij was. En toen ze een opening hadden gemaakt, lieten ze de verlamde op zijn slaapmat naar beneden zakken. 5 Toen Jezus hun geloof zag, zei Hij tegen de verlamde: ‘Mijn kind, uw zonden zijn u vergeven.’</a:t>
            </a:r>
            <a:endParaRPr sz="24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endParaRPr/>
          </a:p>
        </p:txBody>
      </p:sp>
      <p:sp>
        <p:nvSpPr>
          <p:cNvPr id="240" name="Google Shape;240;p30"/>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400"/>
              <a:buNone/>
            </a:pPr>
            <a:r>
              <a:rPr lang="nl-NL"/>
              <a:t>De </a:t>
            </a:r>
            <a:endParaRPr/>
          </a:p>
        </p:txBody>
      </p:sp>
      <p:sp>
        <p:nvSpPr>
          <p:cNvPr id="241" name="Google Shape;241;p30"/>
          <p:cNvSpPr txBox="1"/>
          <p:nvPr/>
        </p:nvSpPr>
        <p:spPr>
          <a:xfrm>
            <a:off x="320825" y="320850"/>
            <a:ext cx="8544600" cy="3463200"/>
          </a:xfrm>
          <a:prstGeom prst="rect">
            <a:avLst/>
          </a:prstGeom>
          <a:noFill/>
          <a:ln>
            <a:noFill/>
          </a:ln>
        </p:spPr>
        <p:txBody>
          <a:bodyPr spcFirstLastPara="1" wrap="square" lIns="68575" tIns="68575" rIns="68575" bIns="68575"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nl-NL" sz="2400" b="0" i="0" u="none" strike="noStrike" cap="none">
                <a:solidFill>
                  <a:schemeClr val="lt1"/>
                </a:solidFill>
                <a:latin typeface="Arial"/>
                <a:ea typeface="Arial"/>
                <a:cs typeface="Arial"/>
                <a:sym typeface="Arial"/>
              </a:rPr>
              <a:t>6 Er zaten ook een paar schriftgeleerden tussen de mensen, en die dachten bij zichzelf: 7 Hoe durft Hij dat te zeggen? Hij slaat godslasterlijke taal uit! Wie kan zonden vergeven dan God alleen? 8 Jezus wist meteen wat ze dachten en dus zei Hij: ‘Waarom denkt u zoiets? 9 Wat is gemakkelijker, tegen een verlamde zeggen: “Uw zonden zijn u vergeven” of: “Sta op, pak uw mat en loop”? </a:t>
            </a:r>
            <a:endParaRPr sz="24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24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endParaRPr/>
          </a:p>
        </p:txBody>
      </p:sp>
      <p:sp>
        <p:nvSpPr>
          <p:cNvPr id="248" name="Google Shape;248;p3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400"/>
              <a:buNone/>
            </a:pPr>
            <a:r>
              <a:rPr lang="nl-NL"/>
              <a:t>De </a:t>
            </a:r>
            <a:endParaRPr/>
          </a:p>
        </p:txBody>
      </p:sp>
      <p:sp>
        <p:nvSpPr>
          <p:cNvPr id="249" name="Google Shape;249;p31"/>
          <p:cNvSpPr txBox="1"/>
          <p:nvPr/>
        </p:nvSpPr>
        <p:spPr>
          <a:xfrm>
            <a:off x="320825" y="320850"/>
            <a:ext cx="8544600" cy="3093900"/>
          </a:xfrm>
          <a:prstGeom prst="rect">
            <a:avLst/>
          </a:prstGeom>
          <a:noFill/>
          <a:ln>
            <a:noFill/>
          </a:ln>
        </p:spPr>
        <p:txBody>
          <a:bodyPr spcFirstLastPara="1" wrap="square" lIns="68575" tIns="68575" rIns="68575" bIns="68575"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nl-NL" sz="2400" b="0" i="0" u="none" strike="noStrike" cap="none">
                <a:solidFill>
                  <a:schemeClr val="lt1"/>
                </a:solidFill>
                <a:latin typeface="Arial"/>
                <a:ea typeface="Arial"/>
                <a:cs typeface="Arial"/>
                <a:sym typeface="Arial"/>
              </a:rPr>
              <a:t>10 Ik zal u laten zien dat de Mensenzoon volmacht heeft om op aarde zonden te vergeven.’ Toen zei Hij tegen de verlamde: 11 ‘Ik zeg u, sta op, pak uw mat en ga naar huis.’ 12 Meteen stond hij op, pakte zijn mat en ging weg. Alle mensen zagen het; ze stonden versteld en loofden God. ‘Zoiets hebben we nog nooit gezien,’ zeiden ze.</a:t>
            </a:r>
            <a:endParaRPr sz="24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2400" b="0" i="0" u="none" strike="noStrike" cap="none">
              <a:solidFill>
                <a:schemeClr val="lt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100"/>
              <a:buFont typeface="Arial"/>
              <a:buNone/>
            </a:pPr>
            <a:endParaRPr sz="2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2"/>
          <p:cNvSpPr txBox="1"/>
          <p:nvPr/>
        </p:nvSpPr>
        <p:spPr>
          <a:xfrm>
            <a:off x="157925" y="60175"/>
            <a:ext cx="86778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l-NL" sz="2400" b="0" i="1" u="none" strike="noStrike" cap="none">
                <a:solidFill>
                  <a:schemeClr val="dk1"/>
                </a:solidFill>
                <a:latin typeface="Arial"/>
                <a:ea typeface="Arial"/>
                <a:cs typeface="Arial"/>
                <a:sym typeface="Arial"/>
              </a:rPr>
              <a:t>Toen Jezus hun geloof zag, zei Hij tegen de verlamde: </a:t>
            </a:r>
            <a:endParaRPr sz="2400" b="0" i="1" u="none" strike="noStrike" cap="none">
              <a:solidFill>
                <a:schemeClr val="dk1"/>
              </a:solidFill>
              <a:latin typeface="Arial"/>
              <a:ea typeface="Arial"/>
              <a:cs typeface="Arial"/>
              <a:sym typeface="Arial"/>
            </a:endParaRPr>
          </a:p>
        </p:txBody>
      </p:sp>
      <p:pic>
        <p:nvPicPr>
          <p:cNvPr id="255" name="Google Shape;255;p32"/>
          <p:cNvPicPr preferRelativeResize="0"/>
          <p:nvPr/>
        </p:nvPicPr>
        <p:blipFill rotWithShape="1">
          <a:blip r:embed="rId3">
            <a:alphaModFix/>
          </a:blip>
          <a:srcRect/>
          <a:stretch/>
        </p:blipFill>
        <p:spPr>
          <a:xfrm>
            <a:off x="1270838" y="921163"/>
            <a:ext cx="6602325" cy="3301175"/>
          </a:xfrm>
          <a:prstGeom prst="rect">
            <a:avLst/>
          </a:prstGeom>
          <a:noFill/>
          <a:ln>
            <a:noFill/>
          </a:ln>
        </p:spPr>
      </p:pic>
      <p:sp>
        <p:nvSpPr>
          <p:cNvPr id="256" name="Google Shape;256;p32"/>
          <p:cNvSpPr txBox="1"/>
          <p:nvPr/>
        </p:nvSpPr>
        <p:spPr>
          <a:xfrm>
            <a:off x="157925" y="4421600"/>
            <a:ext cx="86778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l-NL" sz="2400" b="0" i="1" u="none" strike="noStrike" cap="none">
                <a:solidFill>
                  <a:schemeClr val="dk1"/>
                </a:solidFill>
                <a:latin typeface="Arial"/>
                <a:ea typeface="Arial"/>
                <a:cs typeface="Arial"/>
                <a:sym typeface="Arial"/>
              </a:rPr>
              <a:t>‘Mijn kind, uw zonden zijn u vergeven.’</a:t>
            </a:r>
            <a:endParaRPr sz="2400" b="0" i="1"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3"/>
          <p:cNvSpPr txBox="1"/>
          <p:nvPr/>
        </p:nvSpPr>
        <p:spPr>
          <a:xfrm>
            <a:off x="157925" y="60175"/>
            <a:ext cx="86778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l-NL" sz="2400" b="0" i="1" u="none" strike="noStrike" cap="none">
                <a:solidFill>
                  <a:schemeClr val="dk1"/>
                </a:solidFill>
                <a:latin typeface="Arial"/>
                <a:ea typeface="Arial"/>
                <a:cs typeface="Arial"/>
                <a:sym typeface="Arial"/>
              </a:rPr>
              <a:t>Toen Jezus </a:t>
            </a:r>
            <a:r>
              <a:rPr lang="nl-NL" sz="2400" b="0" i="1" u="none" strike="noStrike" cap="none">
                <a:solidFill>
                  <a:srgbClr val="FFFF00"/>
                </a:solidFill>
                <a:latin typeface="Arial"/>
                <a:ea typeface="Arial"/>
                <a:cs typeface="Arial"/>
                <a:sym typeface="Arial"/>
              </a:rPr>
              <a:t>hun geloof</a:t>
            </a:r>
            <a:r>
              <a:rPr lang="nl-NL" sz="2400" b="0" i="1" u="none" strike="noStrike" cap="none">
                <a:solidFill>
                  <a:schemeClr val="dk1"/>
                </a:solidFill>
                <a:latin typeface="Arial"/>
                <a:ea typeface="Arial"/>
                <a:cs typeface="Arial"/>
                <a:sym typeface="Arial"/>
              </a:rPr>
              <a:t> zag, zei Hij tegen de verlamde: </a:t>
            </a:r>
            <a:endParaRPr sz="2400" b="0" i="1" u="none" strike="noStrike" cap="none">
              <a:solidFill>
                <a:schemeClr val="dk1"/>
              </a:solidFill>
              <a:latin typeface="Arial"/>
              <a:ea typeface="Arial"/>
              <a:cs typeface="Arial"/>
              <a:sym typeface="Arial"/>
            </a:endParaRPr>
          </a:p>
        </p:txBody>
      </p:sp>
      <p:pic>
        <p:nvPicPr>
          <p:cNvPr id="262" name="Google Shape;262;p33"/>
          <p:cNvPicPr preferRelativeResize="0"/>
          <p:nvPr/>
        </p:nvPicPr>
        <p:blipFill rotWithShape="1">
          <a:blip r:embed="rId3">
            <a:alphaModFix/>
          </a:blip>
          <a:srcRect/>
          <a:stretch/>
        </p:blipFill>
        <p:spPr>
          <a:xfrm>
            <a:off x="1270838" y="921163"/>
            <a:ext cx="6602325" cy="3301175"/>
          </a:xfrm>
          <a:prstGeom prst="rect">
            <a:avLst/>
          </a:prstGeom>
          <a:noFill/>
          <a:ln>
            <a:noFill/>
          </a:ln>
        </p:spPr>
      </p:pic>
      <p:sp>
        <p:nvSpPr>
          <p:cNvPr id="263" name="Google Shape;263;p33"/>
          <p:cNvSpPr txBox="1"/>
          <p:nvPr/>
        </p:nvSpPr>
        <p:spPr>
          <a:xfrm>
            <a:off x="157925" y="4421600"/>
            <a:ext cx="86778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l-NL" sz="2400" b="0" i="1" u="none" strike="noStrike" cap="none">
                <a:solidFill>
                  <a:schemeClr val="dk1"/>
                </a:solidFill>
                <a:latin typeface="Arial"/>
                <a:ea typeface="Arial"/>
                <a:cs typeface="Arial"/>
                <a:sym typeface="Arial"/>
              </a:rPr>
              <a:t>‘Mijn kind, uw zonden zijn u vergeven.’</a:t>
            </a:r>
            <a:endParaRPr sz="2400" b="0" i="1"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p:nvPr/>
        </p:nvSpPr>
        <p:spPr>
          <a:xfrm>
            <a:off x="157925" y="60175"/>
            <a:ext cx="86778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l-NL" sz="2400" b="0" i="1" u="none" strike="noStrike" cap="none">
                <a:solidFill>
                  <a:schemeClr val="dk1"/>
                </a:solidFill>
                <a:latin typeface="Arial"/>
                <a:ea typeface="Arial"/>
                <a:cs typeface="Arial"/>
                <a:sym typeface="Arial"/>
              </a:rPr>
              <a:t>Toen Jezus </a:t>
            </a:r>
            <a:r>
              <a:rPr lang="nl-NL" sz="2400" b="0" i="1" u="none" strike="noStrike" cap="none">
                <a:solidFill>
                  <a:srgbClr val="FFFF00"/>
                </a:solidFill>
                <a:latin typeface="Arial"/>
                <a:ea typeface="Arial"/>
                <a:cs typeface="Arial"/>
                <a:sym typeface="Arial"/>
              </a:rPr>
              <a:t>hun geloof</a:t>
            </a:r>
            <a:r>
              <a:rPr lang="nl-NL" sz="2400" b="0" i="1" u="none" strike="noStrike" cap="none">
                <a:solidFill>
                  <a:schemeClr val="dk1"/>
                </a:solidFill>
                <a:latin typeface="Arial"/>
                <a:ea typeface="Arial"/>
                <a:cs typeface="Arial"/>
                <a:sym typeface="Arial"/>
              </a:rPr>
              <a:t> zag, </a:t>
            </a:r>
            <a:r>
              <a:rPr lang="nl-NL" sz="2400" b="0" i="1" u="none" strike="noStrike" cap="none">
                <a:solidFill>
                  <a:srgbClr val="EEEEEE"/>
                </a:solidFill>
                <a:latin typeface="Arial"/>
                <a:ea typeface="Arial"/>
                <a:cs typeface="Arial"/>
                <a:sym typeface="Arial"/>
              </a:rPr>
              <a:t>zei Hij tegen</a:t>
            </a:r>
            <a:r>
              <a:rPr lang="nl-NL" sz="2400" b="0" i="1" u="none" strike="noStrike" cap="none">
                <a:solidFill>
                  <a:srgbClr val="FF00FF"/>
                </a:solidFill>
                <a:latin typeface="Arial"/>
                <a:ea typeface="Arial"/>
                <a:cs typeface="Arial"/>
                <a:sym typeface="Arial"/>
              </a:rPr>
              <a:t> de verlamde</a:t>
            </a:r>
            <a:r>
              <a:rPr lang="nl-NL" sz="2400" b="0" i="1" u="none" strike="noStrike" cap="none">
                <a:solidFill>
                  <a:schemeClr val="dk1"/>
                </a:solidFill>
                <a:latin typeface="Arial"/>
                <a:ea typeface="Arial"/>
                <a:cs typeface="Arial"/>
                <a:sym typeface="Arial"/>
              </a:rPr>
              <a:t>: </a:t>
            </a:r>
            <a:endParaRPr sz="2400" b="0" i="1" u="none" strike="noStrike" cap="none">
              <a:solidFill>
                <a:schemeClr val="dk1"/>
              </a:solidFill>
              <a:latin typeface="Arial"/>
              <a:ea typeface="Arial"/>
              <a:cs typeface="Arial"/>
              <a:sym typeface="Arial"/>
            </a:endParaRPr>
          </a:p>
        </p:txBody>
      </p:sp>
      <p:pic>
        <p:nvPicPr>
          <p:cNvPr id="269" name="Google Shape;269;p34"/>
          <p:cNvPicPr preferRelativeResize="0"/>
          <p:nvPr/>
        </p:nvPicPr>
        <p:blipFill rotWithShape="1">
          <a:blip r:embed="rId3">
            <a:alphaModFix/>
          </a:blip>
          <a:srcRect/>
          <a:stretch/>
        </p:blipFill>
        <p:spPr>
          <a:xfrm>
            <a:off x="1270838" y="921163"/>
            <a:ext cx="6602325" cy="3301175"/>
          </a:xfrm>
          <a:prstGeom prst="rect">
            <a:avLst/>
          </a:prstGeom>
          <a:noFill/>
          <a:ln>
            <a:noFill/>
          </a:ln>
        </p:spPr>
      </p:pic>
      <p:sp>
        <p:nvSpPr>
          <p:cNvPr id="270" name="Google Shape;270;p34"/>
          <p:cNvSpPr txBox="1"/>
          <p:nvPr/>
        </p:nvSpPr>
        <p:spPr>
          <a:xfrm>
            <a:off x="157925" y="4421600"/>
            <a:ext cx="86778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l-NL" sz="2400" b="0" i="1" u="none" strike="noStrike" cap="none">
                <a:solidFill>
                  <a:schemeClr val="dk1"/>
                </a:solidFill>
                <a:latin typeface="Arial"/>
                <a:ea typeface="Arial"/>
                <a:cs typeface="Arial"/>
                <a:sym typeface="Arial"/>
              </a:rPr>
              <a:t>‘Mijn kind, uw zonden zijn u vergeven.’</a:t>
            </a:r>
            <a:endParaRPr sz="2400" b="0" i="1"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5"/>
          <p:cNvSpPr txBox="1"/>
          <p:nvPr/>
        </p:nvSpPr>
        <p:spPr>
          <a:xfrm>
            <a:off x="157925" y="60175"/>
            <a:ext cx="86778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l-NL" sz="2400" b="0" i="1" u="none" strike="noStrike" cap="none">
                <a:solidFill>
                  <a:schemeClr val="dk1"/>
                </a:solidFill>
                <a:latin typeface="Arial"/>
                <a:ea typeface="Arial"/>
                <a:cs typeface="Arial"/>
                <a:sym typeface="Arial"/>
              </a:rPr>
              <a:t>Toen Jezus </a:t>
            </a:r>
            <a:r>
              <a:rPr lang="nl-NL" sz="2400" b="0" i="1" u="none" strike="noStrike" cap="none">
                <a:solidFill>
                  <a:srgbClr val="FFFF00"/>
                </a:solidFill>
                <a:latin typeface="Arial"/>
                <a:ea typeface="Arial"/>
                <a:cs typeface="Arial"/>
                <a:sym typeface="Arial"/>
              </a:rPr>
              <a:t>hun geloof</a:t>
            </a:r>
            <a:r>
              <a:rPr lang="nl-NL" sz="2400" b="0" i="1" u="none" strike="noStrike" cap="none">
                <a:solidFill>
                  <a:schemeClr val="dk1"/>
                </a:solidFill>
                <a:latin typeface="Arial"/>
                <a:ea typeface="Arial"/>
                <a:cs typeface="Arial"/>
                <a:sym typeface="Arial"/>
              </a:rPr>
              <a:t> zag, zei Hij tegen</a:t>
            </a:r>
            <a:r>
              <a:rPr lang="nl-NL" sz="2400" b="0" i="1" u="none" strike="noStrike" cap="none">
                <a:solidFill>
                  <a:srgbClr val="FF00FF"/>
                </a:solidFill>
                <a:latin typeface="Arial"/>
                <a:ea typeface="Arial"/>
                <a:cs typeface="Arial"/>
                <a:sym typeface="Arial"/>
              </a:rPr>
              <a:t> de verlamde</a:t>
            </a:r>
            <a:r>
              <a:rPr lang="nl-NL" sz="2400" b="0" i="1" u="none" strike="noStrike" cap="none">
                <a:solidFill>
                  <a:schemeClr val="dk1"/>
                </a:solidFill>
                <a:latin typeface="Arial"/>
                <a:ea typeface="Arial"/>
                <a:cs typeface="Arial"/>
                <a:sym typeface="Arial"/>
              </a:rPr>
              <a:t>: </a:t>
            </a:r>
            <a:endParaRPr sz="2400" b="0" i="1" u="none" strike="noStrike" cap="none">
              <a:solidFill>
                <a:schemeClr val="dk1"/>
              </a:solidFill>
              <a:latin typeface="Arial"/>
              <a:ea typeface="Arial"/>
              <a:cs typeface="Arial"/>
              <a:sym typeface="Arial"/>
            </a:endParaRPr>
          </a:p>
        </p:txBody>
      </p:sp>
      <p:pic>
        <p:nvPicPr>
          <p:cNvPr id="276" name="Google Shape;276;p35"/>
          <p:cNvPicPr preferRelativeResize="0"/>
          <p:nvPr/>
        </p:nvPicPr>
        <p:blipFill rotWithShape="1">
          <a:blip r:embed="rId3">
            <a:alphaModFix/>
          </a:blip>
          <a:srcRect/>
          <a:stretch/>
        </p:blipFill>
        <p:spPr>
          <a:xfrm>
            <a:off x="1270838" y="921163"/>
            <a:ext cx="6602325" cy="3301175"/>
          </a:xfrm>
          <a:prstGeom prst="rect">
            <a:avLst/>
          </a:prstGeom>
          <a:noFill/>
          <a:ln>
            <a:noFill/>
          </a:ln>
        </p:spPr>
      </p:pic>
      <p:sp>
        <p:nvSpPr>
          <p:cNvPr id="277" name="Google Shape;277;p35"/>
          <p:cNvSpPr txBox="1"/>
          <p:nvPr/>
        </p:nvSpPr>
        <p:spPr>
          <a:xfrm>
            <a:off x="157925" y="4421600"/>
            <a:ext cx="86778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nl-NL" sz="2400" b="0" i="1" u="none" strike="noStrike" cap="none">
                <a:solidFill>
                  <a:schemeClr val="dk1"/>
                </a:solidFill>
                <a:latin typeface="Arial"/>
                <a:ea typeface="Arial"/>
                <a:cs typeface="Arial"/>
                <a:sym typeface="Arial"/>
              </a:rPr>
              <a:t>‘</a:t>
            </a:r>
            <a:r>
              <a:rPr lang="nl-NL" sz="2400" b="0" i="1" u="none" strike="noStrike" cap="none">
                <a:solidFill>
                  <a:srgbClr val="00FFFF"/>
                </a:solidFill>
                <a:latin typeface="Arial"/>
                <a:ea typeface="Arial"/>
                <a:cs typeface="Arial"/>
                <a:sym typeface="Arial"/>
              </a:rPr>
              <a:t>Mijn kind</a:t>
            </a:r>
            <a:r>
              <a:rPr lang="nl-NL" sz="2400" b="0" i="1" u="none" strike="noStrike" cap="none">
                <a:solidFill>
                  <a:schemeClr val="dk1"/>
                </a:solidFill>
                <a:latin typeface="Arial"/>
                <a:ea typeface="Arial"/>
                <a:cs typeface="Arial"/>
                <a:sym typeface="Arial"/>
              </a:rPr>
              <a:t>, uw zonden zijn u vergeven.’</a:t>
            </a:r>
            <a:endParaRPr sz="2400" b="0" i="1"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505</Words>
  <Application>Microsoft Office PowerPoint</Application>
  <PresentationFormat>Diavoorstelling (16:9)</PresentationFormat>
  <Paragraphs>36</Paragraphs>
  <Slides>12</Slides>
  <Notes>12</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12</vt:i4>
      </vt:variant>
    </vt:vector>
  </HeadingPairs>
  <TitlesOfParts>
    <vt:vector size="17" baseType="lpstr">
      <vt:lpstr>Nunito</vt:lpstr>
      <vt:lpstr>Arial</vt:lpstr>
      <vt:lpstr>Calibri</vt:lpstr>
      <vt:lpstr>Shift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Bouwina van Bruggen</cp:lastModifiedBy>
  <cp:revision>1</cp:revision>
  <dcterms:modified xsi:type="dcterms:W3CDTF">2022-12-08T20:19:46Z</dcterms:modified>
</cp:coreProperties>
</file>