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6" r:id="rId2"/>
    <p:sldId id="307" r:id="rId3"/>
    <p:sldId id="308" r:id="rId4"/>
    <p:sldId id="310" r:id="rId5"/>
    <p:sldId id="309" r:id="rId6"/>
    <p:sldId id="31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1C9A9B7-6DC1-4F97-B419-B3C8D029FAD2}">
          <p14:sldIdLst>
            <p14:sldId id="306"/>
            <p14:sldId id="307"/>
            <p14:sldId id="308"/>
            <p14:sldId id="310"/>
            <p14:sldId id="309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270"/>
    <a:srgbClr val="88C280"/>
    <a:srgbClr val="D3B66F"/>
    <a:srgbClr val="99C979"/>
    <a:srgbClr val="89C064"/>
    <a:srgbClr val="2B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9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6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5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1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6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68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92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69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97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22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6452-38F7-44E9-B76A-3E2A13802176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14AD-CE8A-4D4F-ACB7-C6D2BDD1D0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80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1D9CD-0621-D8D0-AFA1-EAD3527F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94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</a:rPr>
              <a:t>Een duidelijke boodschap!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2547-FC59-B1CF-ADE1-0992D924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63" y="1302228"/>
            <a:ext cx="7268546" cy="54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4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69D7C-A52A-118A-22E1-71357A84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2F5F6D-4C86-2A3B-2C50-11A72328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10" y="5025389"/>
            <a:ext cx="10890379" cy="14674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4800" i="1" dirty="0">
                <a:solidFill>
                  <a:schemeClr val="bg1"/>
                </a:solidFill>
              </a:rPr>
              <a:t>Wat moet ik doen om een </a:t>
            </a:r>
          </a:p>
          <a:p>
            <a:pPr marL="0" indent="0" algn="ctr">
              <a:buNone/>
            </a:pPr>
            <a:r>
              <a:rPr lang="nl-NL" sz="4800" i="1" dirty="0">
                <a:solidFill>
                  <a:schemeClr val="bg1"/>
                </a:solidFill>
              </a:rPr>
              <a:t>goed mens voor God te zijn?</a:t>
            </a:r>
          </a:p>
        </p:txBody>
      </p:sp>
      <p:pic>
        <p:nvPicPr>
          <p:cNvPr id="1026" name="Picture 2" descr="Hamelink Mediation Nootdorp - Echtscheiding">
            <a:extLst>
              <a:ext uri="{FF2B5EF4-FFF2-40B4-BE49-F238E27FC236}">
                <a16:creationId xmlns:a16="http://schemas.microsoft.com/office/drawing/2014/main" id="{1476973B-89F9-1578-AA41-66F97A9B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06" y="257018"/>
            <a:ext cx="4742477" cy="43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02945-75D5-6A02-2705-78FD44FA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8AC45-4873-A1A9-881D-9272CAD8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027906"/>
            <a:ext cx="5743575" cy="5030788"/>
          </a:xfrm>
          <a:solidFill>
            <a:schemeClr val="bg1">
              <a:alpha val="81000"/>
            </a:schemeClr>
          </a:solidFill>
        </p:spPr>
        <p:txBody>
          <a:bodyPr>
            <a:noAutofit/>
          </a:bodyPr>
          <a:lstStyle/>
          <a:p>
            <a:r>
              <a:rPr lang="nl-NL" sz="4800" dirty="0"/>
              <a:t> ‘Iemand’</a:t>
            </a:r>
          </a:p>
          <a:p>
            <a:r>
              <a:rPr lang="nl-NL" sz="4800" dirty="0"/>
              <a:t> ‘Toevallig’</a:t>
            </a:r>
          </a:p>
          <a:p>
            <a:r>
              <a:rPr lang="nl-NL" sz="4800" dirty="0"/>
              <a:t> 2 keer afdalen….</a:t>
            </a:r>
          </a:p>
          <a:p>
            <a:endParaRPr lang="nl-NL" sz="4800" i="1" dirty="0"/>
          </a:p>
          <a:p>
            <a:r>
              <a:rPr lang="nl-NL" sz="4800" i="1" dirty="0"/>
              <a:t>Hij kreeg medelijden</a:t>
            </a:r>
          </a:p>
          <a:p>
            <a:r>
              <a:rPr lang="nl-NL" sz="4800" dirty="0"/>
              <a:t>Olie en wijn!</a:t>
            </a:r>
          </a:p>
        </p:txBody>
      </p:sp>
    </p:spTree>
    <p:extLst>
      <p:ext uri="{BB962C8B-B14F-4D97-AF65-F5344CB8AC3E}">
        <p14:creationId xmlns:p14="http://schemas.microsoft.com/office/powerpoint/2010/main" val="13027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0E440-768D-EA08-C7C9-113DD05D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83" y="5514181"/>
            <a:ext cx="10439400" cy="1325563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Doet u dan voortaan net zo!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F58715-DA43-A061-D6DD-080490FE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07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FA00F-2BF8-6B94-B20E-CE057C33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illustrations - good samaritan | Arte biblico, Niños cristianos, Estudios  bíblicos para niños">
            <a:extLst>
              <a:ext uri="{FF2B5EF4-FFF2-40B4-BE49-F238E27FC236}">
                <a16:creationId xmlns:a16="http://schemas.microsoft.com/office/drawing/2014/main" id="{A2E91720-E8A4-40B4-CD4B-2F2CB6C9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0"/>
            <a:ext cx="537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6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s - good samaritan | Arte biblico, Niños cristianos, Estudios  bíblicos para niños">
            <a:extLst>
              <a:ext uri="{FF2B5EF4-FFF2-40B4-BE49-F238E27FC236}">
                <a16:creationId xmlns:a16="http://schemas.microsoft.com/office/drawing/2014/main" id="{A2E91720-E8A4-40B4-CD4B-2F2CB6C9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0"/>
            <a:ext cx="537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1FA00F-2BF8-6B94-B20E-CE057C33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0" y="3552825"/>
            <a:ext cx="5372100" cy="3228975"/>
          </a:xfrm>
        </p:spPr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1804EB7-500B-2292-74E6-FDB3C2F9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96" y="3975652"/>
            <a:ext cx="5088007" cy="2806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700" b="1" dirty="0">
                <a:solidFill>
                  <a:schemeClr val="bg1"/>
                </a:solidFill>
              </a:rPr>
              <a:t>Verzorgd door Jezus</a:t>
            </a:r>
          </a:p>
          <a:p>
            <a:pPr marL="0" indent="0" algn="ctr">
              <a:buNone/>
            </a:pPr>
            <a:r>
              <a:rPr lang="nl-NL" sz="5700" b="1" dirty="0">
                <a:solidFill>
                  <a:schemeClr val="bg1"/>
                </a:solidFill>
              </a:rPr>
              <a:t>Warm van hart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9838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6374</TotalTime>
  <Words>51</Words>
  <Application>Microsoft Office PowerPoint</Application>
  <PresentationFormat>Breedbeeld</PresentationFormat>
  <Paragraphs>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Een duidelijke boodschap!</vt:lpstr>
      <vt:lpstr>PowerPoint-presentatie</vt:lpstr>
      <vt:lpstr>PowerPoint-presentatie</vt:lpstr>
      <vt:lpstr>Doet u dan voortaan net zo!</vt:lpstr>
      <vt:lpstr>PowerPoint-presentatie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er passend…?</dc:title>
  <dc:creator>Willem Jagersma</dc:creator>
  <cp:lastModifiedBy>Bouwina van Bruggen</cp:lastModifiedBy>
  <cp:revision>266</cp:revision>
  <dcterms:created xsi:type="dcterms:W3CDTF">2019-05-24T13:56:37Z</dcterms:created>
  <dcterms:modified xsi:type="dcterms:W3CDTF">2023-01-12T08:41:15Z</dcterms:modified>
</cp:coreProperties>
</file>